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70" r:id="rId2"/>
    <p:sldId id="267" r:id="rId3"/>
    <p:sldId id="257" r:id="rId4"/>
    <p:sldId id="265" r:id="rId5"/>
    <p:sldId id="298" r:id="rId6"/>
    <p:sldId id="292" r:id="rId7"/>
    <p:sldId id="293" r:id="rId8"/>
    <p:sldId id="294" r:id="rId9"/>
    <p:sldId id="297" r:id="rId10"/>
    <p:sldId id="295" r:id="rId11"/>
    <p:sldId id="289" r:id="rId12"/>
    <p:sldId id="29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129" userDrawn="1">
          <p15:clr>
            <a:srgbClr val="A4A3A4"/>
          </p15:clr>
        </p15:guide>
        <p15:guide id="4" pos="551" userDrawn="1">
          <p15:clr>
            <a:srgbClr val="A4A3A4"/>
          </p15:clr>
        </p15:guide>
        <p15:guide id="5" orient="horz" pos="210" userDrawn="1">
          <p15:clr>
            <a:srgbClr val="A4A3A4"/>
          </p15:clr>
        </p15:guide>
        <p15:guide id="6" orient="horz" pos="38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C8A5"/>
    <a:srgbClr val="22A488"/>
    <a:srgbClr val="21A089"/>
    <a:srgbClr val="30CB73"/>
    <a:srgbClr val="22A289"/>
    <a:srgbClr val="F2DF50"/>
    <a:srgbClr val="0DB04A"/>
    <a:srgbClr val="1F7EE7"/>
    <a:srgbClr val="E25142"/>
    <a:srgbClr val="0247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07" autoAdjust="0"/>
  </p:normalViewPr>
  <p:slideViewPr>
    <p:cSldViewPr snapToGrid="0" showGuides="1">
      <p:cViewPr varScale="1">
        <p:scale>
          <a:sx n="60" d="100"/>
          <a:sy n="60" d="100"/>
        </p:scale>
        <p:origin x="868" y="48"/>
      </p:cViewPr>
      <p:guideLst>
        <p:guide orient="horz" pos="2160"/>
        <p:guide pos="3840"/>
        <p:guide pos="7129"/>
        <p:guide pos="551"/>
        <p:guide orient="horz" pos="210"/>
        <p:guide orient="horz" pos="3861"/>
      </p:guideLst>
    </p:cSldViewPr>
  </p:slideViewPr>
  <p:notesTextViewPr>
    <p:cViewPr>
      <p:scale>
        <a:sx n="400" d="100"/>
        <a:sy n="4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FD139-CC41-44D9-B3EE-0C1BD3A04686}" type="datetimeFigureOut">
              <a:rPr lang="en-US" smtClean="0"/>
              <a:t>10/24/2023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A54C5-D71D-4D9F-A762-5D9DA6855586}" type="slidenum">
              <a:rPr lang="en-US" smtClean="0"/>
              <a:t>‹#›</a:t>
            </a:fld>
            <a:endParaRPr lang="en-US"/>
          </a:p>
        </p:txBody>
      </p:sp>
    </p:spTree>
    <p:extLst>
      <p:ext uri="{BB962C8B-B14F-4D97-AF65-F5344CB8AC3E}">
        <p14:creationId xmlns:p14="http://schemas.microsoft.com/office/powerpoint/2010/main" val="337282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A54C5-D71D-4D9F-A762-5D9DA6855586}" type="slidenum">
              <a:rPr lang="en-US" smtClean="0"/>
              <a:t>1</a:t>
            </a:fld>
            <a:endParaRPr lang="en-US"/>
          </a:p>
        </p:txBody>
      </p:sp>
    </p:spTree>
    <p:extLst>
      <p:ext uri="{BB962C8B-B14F-4D97-AF65-F5344CB8AC3E}">
        <p14:creationId xmlns:p14="http://schemas.microsoft.com/office/powerpoint/2010/main" val="105674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A54C5-D71D-4D9F-A762-5D9DA6855586}" type="slidenum">
              <a:rPr lang="en-US" smtClean="0"/>
              <a:t>5</a:t>
            </a:fld>
            <a:endParaRPr lang="en-US"/>
          </a:p>
        </p:txBody>
      </p:sp>
    </p:spTree>
    <p:extLst>
      <p:ext uri="{BB962C8B-B14F-4D97-AF65-F5344CB8AC3E}">
        <p14:creationId xmlns:p14="http://schemas.microsoft.com/office/powerpoint/2010/main" val="308063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A54C5-D71D-4D9F-A762-5D9DA6855586}" type="slidenum">
              <a:rPr lang="en-US" smtClean="0"/>
              <a:t>6</a:t>
            </a:fld>
            <a:endParaRPr lang="en-US"/>
          </a:p>
        </p:txBody>
      </p:sp>
    </p:spTree>
    <p:extLst>
      <p:ext uri="{BB962C8B-B14F-4D97-AF65-F5344CB8AC3E}">
        <p14:creationId xmlns:p14="http://schemas.microsoft.com/office/powerpoint/2010/main" val="4256452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A54C5-D71D-4D9F-A762-5D9DA6855586}" type="slidenum">
              <a:rPr lang="en-US" smtClean="0"/>
              <a:t>7</a:t>
            </a:fld>
            <a:endParaRPr lang="en-US"/>
          </a:p>
        </p:txBody>
      </p:sp>
    </p:spTree>
    <p:extLst>
      <p:ext uri="{BB962C8B-B14F-4D97-AF65-F5344CB8AC3E}">
        <p14:creationId xmlns:p14="http://schemas.microsoft.com/office/powerpoint/2010/main" val="904186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A54C5-D71D-4D9F-A762-5D9DA6855586}" type="slidenum">
              <a:rPr lang="en-US" smtClean="0"/>
              <a:t>8</a:t>
            </a:fld>
            <a:endParaRPr lang="en-US"/>
          </a:p>
        </p:txBody>
      </p:sp>
    </p:spTree>
    <p:extLst>
      <p:ext uri="{BB962C8B-B14F-4D97-AF65-F5344CB8AC3E}">
        <p14:creationId xmlns:p14="http://schemas.microsoft.com/office/powerpoint/2010/main" val="1834586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A54C5-D71D-4D9F-A762-5D9DA6855586}" type="slidenum">
              <a:rPr lang="en-US" smtClean="0"/>
              <a:t>9</a:t>
            </a:fld>
            <a:endParaRPr lang="en-US"/>
          </a:p>
        </p:txBody>
      </p:sp>
    </p:spTree>
    <p:extLst>
      <p:ext uri="{BB962C8B-B14F-4D97-AF65-F5344CB8AC3E}">
        <p14:creationId xmlns:p14="http://schemas.microsoft.com/office/powerpoint/2010/main" val="349765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A54C5-D71D-4D9F-A762-5D9DA6855586}" type="slidenum">
              <a:rPr lang="en-US" smtClean="0"/>
              <a:t>10</a:t>
            </a:fld>
            <a:endParaRPr lang="en-US"/>
          </a:p>
        </p:txBody>
      </p:sp>
    </p:spTree>
    <p:extLst>
      <p:ext uri="{BB962C8B-B14F-4D97-AF65-F5344CB8AC3E}">
        <p14:creationId xmlns:p14="http://schemas.microsoft.com/office/powerpoint/2010/main" val="142051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A54C5-D71D-4D9F-A762-5D9DA6855586}" type="slidenum">
              <a:rPr lang="en-US" smtClean="0"/>
              <a:t>11</a:t>
            </a:fld>
            <a:endParaRPr lang="en-US"/>
          </a:p>
        </p:txBody>
      </p:sp>
    </p:spTree>
    <p:extLst>
      <p:ext uri="{BB962C8B-B14F-4D97-AF65-F5344CB8AC3E}">
        <p14:creationId xmlns:p14="http://schemas.microsoft.com/office/powerpoint/2010/main" val="1840677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A54C5-D71D-4D9F-A762-5D9DA6855586}" type="slidenum">
              <a:rPr lang="en-US" smtClean="0"/>
              <a:t>12</a:t>
            </a:fld>
            <a:endParaRPr lang="en-US"/>
          </a:p>
        </p:txBody>
      </p:sp>
    </p:spTree>
    <p:extLst>
      <p:ext uri="{BB962C8B-B14F-4D97-AF65-F5344CB8AC3E}">
        <p14:creationId xmlns:p14="http://schemas.microsoft.com/office/powerpoint/2010/main" val="1237864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858000"/>
          </a:xfrm>
          <a:prstGeom prst="rect">
            <a:avLst/>
          </a:prstGeom>
        </p:spPr>
      </p:pic>
      <p:sp>
        <p:nvSpPr>
          <p:cNvPr id="27" name="Rectangle 26"/>
          <p:cNvSpPr/>
          <p:nvPr userDrawn="1"/>
        </p:nvSpPr>
        <p:spPr>
          <a:xfrm>
            <a:off x="0" y="-690"/>
            <a:ext cx="12192000" cy="6858000"/>
          </a:xfrm>
          <a:prstGeom prst="rect">
            <a:avLst/>
          </a:prstGeom>
          <a:gradFill flip="none" rotWithShape="1">
            <a:gsLst>
              <a:gs pos="0">
                <a:srgbClr val="024793">
                  <a:alpha val="80000"/>
                </a:srgbClr>
              </a:gs>
              <a:gs pos="100000">
                <a:srgbClr val="33D360">
                  <a:alpha val="20000"/>
                </a:srgbClr>
              </a:gs>
            </a:gsLst>
            <a:lin ang="13500000" scaled="1"/>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3" name="Subtitle 2"/>
          <p:cNvSpPr>
            <a:spLocks noGrp="1"/>
          </p:cNvSpPr>
          <p:nvPr>
            <p:ph type="subTitle" idx="1"/>
          </p:nvPr>
        </p:nvSpPr>
        <p:spPr>
          <a:xfrm>
            <a:off x="838200" y="4874148"/>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838200" y="6356350"/>
            <a:ext cx="2743200" cy="365125"/>
          </a:xfrm>
        </p:spPr>
        <p:txBody>
          <a:bodyPr/>
          <a:lstStyle/>
          <a:p>
            <a:fld id="{3DA1A576-034B-45D7-9F5B-548D28C1BC98}" type="datetimeFigureOut">
              <a:rPr lang="en-US" smtClean="0"/>
              <a:t>10/24/2023</a:t>
            </a:fld>
            <a:endParaRPr lang="en-US"/>
          </a:p>
        </p:txBody>
      </p:sp>
      <p:sp>
        <p:nvSpPr>
          <p:cNvPr id="1035" name="Oval 1034"/>
          <p:cNvSpPr/>
          <p:nvPr userDrawn="1"/>
        </p:nvSpPr>
        <p:spPr>
          <a:xfrm>
            <a:off x="7391400" y="999778"/>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17" name="AutoShape 15"/>
          <p:cNvSpPr>
            <a:spLocks noChangeAspect="1" noChangeArrowheads="1" noTextEdit="1"/>
          </p:cNvSpPr>
          <p:nvPr userDrawn="1"/>
        </p:nvSpPr>
        <p:spPr bwMode="auto">
          <a:xfrm>
            <a:off x="1589" y="-690"/>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1589" y="-22872"/>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1589" y="62686"/>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gradFill flip="none" rotWithShape="1">
            <a:gsLst>
              <a:gs pos="0">
                <a:srgbClr val="117283"/>
              </a:gs>
              <a:gs pos="100000">
                <a:srgbClr val="33D360"/>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a:off x="1589" y="-35401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gradFill flip="none" rotWithShape="1">
            <a:gsLst>
              <a:gs pos="100000">
                <a:srgbClr val="2BBE68"/>
              </a:gs>
              <a:gs pos="40000">
                <a:srgbClr val="117283"/>
              </a:gs>
              <a:gs pos="0">
                <a:srgbClr val="024793"/>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userDrawn="1">
            <p:ph type="ctrTitle"/>
          </p:nvPr>
        </p:nvSpPr>
        <p:spPr>
          <a:xfrm>
            <a:off x="838200" y="2100181"/>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27" name="Freeform 23"/>
          <p:cNvSpPr>
            <a:spLocks/>
          </p:cNvSpPr>
          <p:nvPr userDrawn="1"/>
        </p:nvSpPr>
        <p:spPr bwMode="auto">
          <a:xfrm flipH="1">
            <a:off x="-1" y="420370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a:off x="6350" y="5265822"/>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1034" name="Rectangle 1033"/>
          <p:cNvSpPr/>
          <p:nvPr userDrawn="1"/>
        </p:nvSpPr>
        <p:spPr>
          <a:xfrm>
            <a:off x="874713" y="4486275"/>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6257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750306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909793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4177421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31" name="Picture 30"/>
          <p:cNvPicPr>
            <a:picLocks noChangeAspect="1"/>
          </p:cNvPicPr>
          <p:nvPr userDrawn="1"/>
        </p:nvPicPr>
        <p:blipFill rotWithShape="1">
          <a:blip r:embed="rId2" cstate="print">
            <a:extLst>
              <a:ext uri="{28A0092B-C50C-407E-A947-70E740481C1C}">
                <a14:useLocalDpi xmlns:a14="http://schemas.microsoft.com/office/drawing/2010/main" val="0"/>
              </a:ext>
            </a:extLst>
          </a:blip>
          <a:srcRect t="7944" b="7944"/>
          <a:stretch/>
        </p:blipFill>
        <p:spPr>
          <a:xfrm flipH="1">
            <a:off x="0" y="0"/>
            <a:ext cx="12192000" cy="6795314"/>
          </a:xfrm>
          <a:prstGeom prst="rect">
            <a:avLst/>
          </a:prstGeom>
        </p:spPr>
      </p:pic>
      <p:sp>
        <p:nvSpPr>
          <p:cNvPr id="27" name="Rectangle 26"/>
          <p:cNvSpPr/>
          <p:nvPr userDrawn="1"/>
        </p:nvSpPr>
        <p:spPr>
          <a:xfrm flipV="1">
            <a:off x="0" y="688"/>
            <a:ext cx="12192000" cy="6857311"/>
          </a:xfrm>
          <a:prstGeom prst="rect">
            <a:avLst/>
          </a:prstGeom>
          <a:gradFill flip="none" rotWithShape="1">
            <a:gsLst>
              <a:gs pos="0">
                <a:srgbClr val="024793">
                  <a:alpha val="80000"/>
                </a:srgbClr>
              </a:gs>
              <a:gs pos="100000">
                <a:srgbClr val="33D360">
                  <a:alpha val="20000"/>
                </a:srgbClr>
              </a:gs>
            </a:gsLst>
            <a:lin ang="13500000" scaled="1"/>
            <a:tileRect/>
          </a:gradFill>
          <a:ln>
            <a:noFill/>
          </a:ln>
        </p:spPr>
        <p:txBody>
          <a:bodyPr vert="horz" wrap="square" lIns="91440" tIns="45720" rIns="91440" bIns="45720" numCol="1" anchor="t" anchorCtr="0" compatLnSpc="1">
            <a:prstTxWarp prst="textNoShape">
              <a:avLst/>
            </a:prstTxWarp>
          </a:bodyPr>
          <a:lstStyle/>
          <a:p>
            <a:pPr lvl="0"/>
            <a:endParaRPr lang="en-US">
              <a:solidFill>
                <a:schemeClr val="tx1"/>
              </a:solidFill>
            </a:endParaRPr>
          </a:p>
        </p:txBody>
      </p:sp>
      <p:sp>
        <p:nvSpPr>
          <p:cNvPr id="1035" name="Oval 1034"/>
          <p:cNvSpPr/>
          <p:nvPr userDrawn="1"/>
        </p:nvSpPr>
        <p:spPr>
          <a:xfrm flipV="1">
            <a:off x="7391400" y="2543846"/>
            <a:ext cx="5181600" cy="3314376"/>
          </a:xfrm>
          <a:prstGeom prst="ellipse">
            <a:avLst/>
          </a:prstGeom>
          <a:gradFill flip="none" rotWithShape="1">
            <a:gsLst>
              <a:gs pos="49599">
                <a:srgbClr val="FFFFFF">
                  <a:alpha val="29000"/>
                </a:srgbClr>
              </a:gs>
              <a:gs pos="15000">
                <a:schemeClr val="bg1"/>
              </a:gs>
              <a:gs pos="99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utoShape 15"/>
          <p:cNvSpPr>
            <a:spLocks noChangeAspect="1" noChangeArrowheads="1" noTextEdit="1"/>
          </p:cNvSpPr>
          <p:nvPr userDrawn="1"/>
        </p:nvSpPr>
        <p:spPr bwMode="auto">
          <a:xfrm flipV="1">
            <a:off x="1589" y="3683543"/>
            <a:ext cx="12190412" cy="317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flipV="1">
            <a:off x="1589" y="3919619"/>
            <a:ext cx="12190412" cy="2961253"/>
          </a:xfrm>
          <a:custGeom>
            <a:avLst/>
            <a:gdLst>
              <a:gd name="T0" fmla="*/ 0 w 3840"/>
              <a:gd name="T1" fmla="*/ 8 h 932"/>
              <a:gd name="T2" fmla="*/ 0 w 3840"/>
              <a:gd name="T3" fmla="*/ 552 h 932"/>
              <a:gd name="T4" fmla="*/ 1040 w 3840"/>
              <a:gd name="T5" fmla="*/ 189 h 932"/>
              <a:gd name="T6" fmla="*/ 3016 w 3840"/>
              <a:gd name="T7" fmla="*/ 860 h 932"/>
              <a:gd name="T8" fmla="*/ 3840 w 3840"/>
              <a:gd name="T9" fmla="*/ 644 h 932"/>
              <a:gd name="T10" fmla="*/ 3840 w 3840"/>
              <a:gd name="T11" fmla="*/ 8 h 932"/>
              <a:gd name="T12" fmla="*/ 0 w 3840"/>
              <a:gd name="T13" fmla="*/ 8 h 932"/>
            </a:gdLst>
            <a:ahLst/>
            <a:cxnLst>
              <a:cxn ang="0">
                <a:pos x="T0" y="T1"/>
              </a:cxn>
              <a:cxn ang="0">
                <a:pos x="T2" y="T3"/>
              </a:cxn>
              <a:cxn ang="0">
                <a:pos x="T4" y="T5"/>
              </a:cxn>
              <a:cxn ang="0">
                <a:pos x="T6" y="T7"/>
              </a:cxn>
              <a:cxn ang="0">
                <a:pos x="T8" y="T9"/>
              </a:cxn>
              <a:cxn ang="0">
                <a:pos x="T10" y="T11"/>
              </a:cxn>
              <a:cxn ang="0">
                <a:pos x="T12" y="T13"/>
              </a:cxn>
            </a:cxnLst>
            <a:rect l="0" t="0" r="r" b="b"/>
            <a:pathLst>
              <a:path w="3840" h="932">
                <a:moveTo>
                  <a:pt x="0" y="8"/>
                </a:moveTo>
                <a:cubicBezTo>
                  <a:pt x="0" y="552"/>
                  <a:pt x="0" y="552"/>
                  <a:pt x="0" y="552"/>
                </a:cubicBezTo>
                <a:cubicBezTo>
                  <a:pt x="0" y="552"/>
                  <a:pt x="183" y="0"/>
                  <a:pt x="1040" y="189"/>
                </a:cubicBezTo>
                <a:cubicBezTo>
                  <a:pt x="1896" y="379"/>
                  <a:pt x="2556" y="788"/>
                  <a:pt x="3016" y="860"/>
                </a:cubicBezTo>
                <a:cubicBezTo>
                  <a:pt x="3476" y="932"/>
                  <a:pt x="3840" y="644"/>
                  <a:pt x="3840" y="644"/>
                </a:cubicBezTo>
                <a:cubicBezTo>
                  <a:pt x="3840" y="8"/>
                  <a:pt x="3840" y="8"/>
                  <a:pt x="3840" y="8"/>
                </a:cubicBezTo>
                <a:lnTo>
                  <a:pt x="0"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flipV="1">
            <a:off x="1589" y="3083053"/>
            <a:ext cx="12190412" cy="3712261"/>
          </a:xfrm>
          <a:custGeom>
            <a:avLst/>
            <a:gdLst>
              <a:gd name="T0" fmla="*/ 3840 w 3840"/>
              <a:gd name="T1" fmla="*/ 496 h 1168"/>
              <a:gd name="T2" fmla="*/ 3840 w 3840"/>
              <a:gd name="T3" fmla="*/ 772 h 1168"/>
              <a:gd name="T4" fmla="*/ 2632 w 3840"/>
              <a:gd name="T5" fmla="*/ 868 h 1168"/>
              <a:gd name="T6" fmla="*/ 600 w 3840"/>
              <a:gd name="T7" fmla="*/ 172 h 1168"/>
              <a:gd name="T8" fmla="*/ 0 w 3840"/>
              <a:gd name="T9" fmla="*/ 788 h 1168"/>
              <a:gd name="T10" fmla="*/ 0 w 3840"/>
              <a:gd name="T11" fmla="*/ 306 h 1168"/>
              <a:gd name="T12" fmla="*/ 988 w 3840"/>
              <a:gd name="T13" fmla="*/ 86 h 1168"/>
              <a:gd name="T14" fmla="*/ 3840 w 3840"/>
              <a:gd name="T15" fmla="*/ 496 h 1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0" h="1168">
                <a:moveTo>
                  <a:pt x="3840" y="496"/>
                </a:moveTo>
                <a:cubicBezTo>
                  <a:pt x="3840" y="772"/>
                  <a:pt x="3840" y="772"/>
                  <a:pt x="3840" y="772"/>
                </a:cubicBezTo>
                <a:cubicBezTo>
                  <a:pt x="3840" y="772"/>
                  <a:pt x="3324" y="1168"/>
                  <a:pt x="2632" y="868"/>
                </a:cubicBezTo>
                <a:cubicBezTo>
                  <a:pt x="1940" y="568"/>
                  <a:pt x="1136" y="80"/>
                  <a:pt x="600" y="172"/>
                </a:cubicBezTo>
                <a:cubicBezTo>
                  <a:pt x="64" y="264"/>
                  <a:pt x="0" y="788"/>
                  <a:pt x="0" y="788"/>
                </a:cubicBezTo>
                <a:cubicBezTo>
                  <a:pt x="0" y="306"/>
                  <a:pt x="0" y="306"/>
                  <a:pt x="0" y="306"/>
                </a:cubicBezTo>
                <a:cubicBezTo>
                  <a:pt x="0" y="306"/>
                  <a:pt x="264" y="0"/>
                  <a:pt x="988" y="86"/>
                </a:cubicBezTo>
                <a:cubicBezTo>
                  <a:pt x="1755" y="178"/>
                  <a:pt x="2972" y="996"/>
                  <a:pt x="3840" y="496"/>
                </a:cubicBezTo>
                <a:close/>
              </a:path>
            </a:pathLst>
          </a:custGeom>
          <a:gradFill flip="none" rotWithShape="1">
            <a:gsLst>
              <a:gs pos="0">
                <a:srgbClr val="117283"/>
              </a:gs>
              <a:gs pos="100000">
                <a:srgbClr val="33D360"/>
              </a:gs>
            </a:gsLst>
            <a:lin ang="0" scaled="1"/>
            <a:tileRect/>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0" name="Freeform 19"/>
          <p:cNvSpPr>
            <a:spLocks/>
          </p:cNvSpPr>
          <p:nvPr userDrawn="1"/>
        </p:nvSpPr>
        <p:spPr bwMode="auto">
          <a:xfrm flipV="1">
            <a:off x="1589" y="3629673"/>
            <a:ext cx="12190412" cy="3582340"/>
          </a:xfrm>
          <a:custGeom>
            <a:avLst/>
            <a:gdLst>
              <a:gd name="T0" fmla="*/ 3840 w 3840"/>
              <a:gd name="T1" fmla="*/ 627 h 1127"/>
              <a:gd name="T2" fmla="*/ 3840 w 3840"/>
              <a:gd name="T3" fmla="*/ 784 h 1127"/>
              <a:gd name="T4" fmla="*/ 1504 w 3840"/>
              <a:gd name="T5" fmla="*/ 420 h 1127"/>
              <a:gd name="T6" fmla="*/ 0 w 3840"/>
              <a:gd name="T7" fmla="*/ 568 h 1127"/>
              <a:gd name="T8" fmla="*/ 0 w 3840"/>
              <a:gd name="T9" fmla="*/ 437 h 1127"/>
              <a:gd name="T10" fmla="*/ 988 w 3840"/>
              <a:gd name="T11" fmla="*/ 217 h 1127"/>
              <a:gd name="T12" fmla="*/ 3840 w 3840"/>
              <a:gd name="T13" fmla="*/ 627 h 1127"/>
            </a:gdLst>
            <a:ahLst/>
            <a:cxnLst>
              <a:cxn ang="0">
                <a:pos x="T0" y="T1"/>
              </a:cxn>
              <a:cxn ang="0">
                <a:pos x="T2" y="T3"/>
              </a:cxn>
              <a:cxn ang="0">
                <a:pos x="T4" y="T5"/>
              </a:cxn>
              <a:cxn ang="0">
                <a:pos x="T6" y="T7"/>
              </a:cxn>
              <a:cxn ang="0">
                <a:pos x="T8" y="T9"/>
              </a:cxn>
              <a:cxn ang="0">
                <a:pos x="T10" y="T11"/>
              </a:cxn>
              <a:cxn ang="0">
                <a:pos x="T12" y="T13"/>
              </a:cxn>
            </a:cxnLst>
            <a:rect l="0" t="0" r="r" b="b"/>
            <a:pathLst>
              <a:path w="3840" h="1127">
                <a:moveTo>
                  <a:pt x="3840" y="627"/>
                </a:moveTo>
                <a:cubicBezTo>
                  <a:pt x="3840" y="784"/>
                  <a:pt x="3840" y="784"/>
                  <a:pt x="3840" y="784"/>
                </a:cubicBezTo>
                <a:cubicBezTo>
                  <a:pt x="3200" y="1108"/>
                  <a:pt x="2664" y="840"/>
                  <a:pt x="1504" y="420"/>
                </a:cubicBezTo>
                <a:cubicBezTo>
                  <a:pt x="344" y="0"/>
                  <a:pt x="0" y="568"/>
                  <a:pt x="0" y="568"/>
                </a:cubicBezTo>
                <a:cubicBezTo>
                  <a:pt x="0" y="437"/>
                  <a:pt x="0" y="437"/>
                  <a:pt x="0" y="437"/>
                </a:cubicBezTo>
                <a:cubicBezTo>
                  <a:pt x="0" y="437"/>
                  <a:pt x="264" y="131"/>
                  <a:pt x="988" y="217"/>
                </a:cubicBezTo>
                <a:cubicBezTo>
                  <a:pt x="1755" y="309"/>
                  <a:pt x="2972" y="1127"/>
                  <a:pt x="3840" y="627"/>
                </a:cubicBezTo>
                <a:close/>
              </a:path>
            </a:pathLst>
          </a:custGeom>
          <a:gradFill flip="none" rotWithShape="1">
            <a:gsLst>
              <a:gs pos="100000">
                <a:srgbClr val="2BBE68"/>
              </a:gs>
              <a:gs pos="40000">
                <a:srgbClr val="117283"/>
              </a:gs>
              <a:gs pos="0">
                <a:srgbClr val="024793"/>
              </a:gs>
            </a:gsLst>
            <a:lin ang="0" scaled="1"/>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1027" name="Freeform 23"/>
          <p:cNvSpPr>
            <a:spLocks/>
          </p:cNvSpPr>
          <p:nvPr userDrawn="1"/>
        </p:nvSpPr>
        <p:spPr bwMode="auto">
          <a:xfrm flipH="1" flipV="1">
            <a:off x="-1" y="0"/>
            <a:ext cx="12133705" cy="2654300"/>
          </a:xfrm>
          <a:custGeom>
            <a:avLst/>
            <a:gdLst>
              <a:gd name="T0" fmla="*/ 3474 w 3474"/>
              <a:gd name="T1" fmla="*/ 0 h 952"/>
              <a:gd name="T2" fmla="*/ 1634 w 3474"/>
              <a:gd name="T3" fmla="*/ 492 h 952"/>
              <a:gd name="T4" fmla="*/ 0 w 3474"/>
              <a:gd name="T5" fmla="*/ 952 h 952"/>
              <a:gd name="T6" fmla="*/ 3474 w 3474"/>
              <a:gd name="T7" fmla="*/ 952 h 952"/>
              <a:gd name="T8" fmla="*/ 3474 w 3474"/>
              <a:gd name="T9" fmla="*/ 0 h 952"/>
            </a:gdLst>
            <a:ahLst/>
            <a:cxnLst>
              <a:cxn ang="0">
                <a:pos x="T0" y="T1"/>
              </a:cxn>
              <a:cxn ang="0">
                <a:pos x="T2" y="T3"/>
              </a:cxn>
              <a:cxn ang="0">
                <a:pos x="T4" y="T5"/>
              </a:cxn>
              <a:cxn ang="0">
                <a:pos x="T6" y="T7"/>
              </a:cxn>
              <a:cxn ang="0">
                <a:pos x="T8" y="T9"/>
              </a:cxn>
            </a:cxnLst>
            <a:rect l="0" t="0" r="r" b="b"/>
            <a:pathLst>
              <a:path w="3474" h="952">
                <a:moveTo>
                  <a:pt x="3474" y="0"/>
                </a:moveTo>
                <a:cubicBezTo>
                  <a:pt x="3474" y="0"/>
                  <a:pt x="2710" y="580"/>
                  <a:pt x="1634" y="492"/>
                </a:cubicBezTo>
                <a:cubicBezTo>
                  <a:pt x="558" y="404"/>
                  <a:pt x="0" y="952"/>
                  <a:pt x="0" y="952"/>
                </a:cubicBezTo>
                <a:cubicBezTo>
                  <a:pt x="3474" y="952"/>
                  <a:pt x="3474" y="952"/>
                  <a:pt x="3474" y="952"/>
                </a:cubicBezTo>
                <a:lnTo>
                  <a:pt x="3474" y="0"/>
                </a:lnTo>
                <a:close/>
              </a:path>
            </a:pathLst>
          </a:custGeom>
          <a:gradFill>
            <a:gsLst>
              <a:gs pos="0">
                <a:schemeClr val="bg1">
                  <a:alpha val="20000"/>
                </a:schemeClr>
              </a:gs>
              <a:gs pos="100000">
                <a:schemeClr val="bg1">
                  <a:alpha val="5000"/>
                </a:schemeClr>
              </a:gs>
            </a:gsLst>
            <a:lin ang="135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1033" name="Freeform 27"/>
          <p:cNvSpPr>
            <a:spLocks/>
          </p:cNvSpPr>
          <p:nvPr userDrawn="1"/>
        </p:nvSpPr>
        <p:spPr bwMode="auto">
          <a:xfrm flipV="1">
            <a:off x="6350" y="0"/>
            <a:ext cx="12185650" cy="1592178"/>
          </a:xfrm>
          <a:custGeom>
            <a:avLst/>
            <a:gdLst>
              <a:gd name="T0" fmla="*/ 3840 w 3840"/>
              <a:gd name="T1" fmla="*/ 0 h 672"/>
              <a:gd name="T2" fmla="*/ 2440 w 3840"/>
              <a:gd name="T3" fmla="*/ 416 h 672"/>
              <a:gd name="T4" fmla="*/ 0 w 3840"/>
              <a:gd name="T5" fmla="*/ 388 h 672"/>
              <a:gd name="T6" fmla="*/ 0 w 3840"/>
              <a:gd name="T7" fmla="*/ 672 h 672"/>
              <a:gd name="T8" fmla="*/ 3840 w 3840"/>
              <a:gd name="T9" fmla="*/ 672 h 672"/>
              <a:gd name="T10" fmla="*/ 3840 w 3840"/>
              <a:gd name="T11" fmla="*/ 0 h 672"/>
            </a:gdLst>
            <a:ahLst/>
            <a:cxnLst>
              <a:cxn ang="0">
                <a:pos x="T0" y="T1"/>
              </a:cxn>
              <a:cxn ang="0">
                <a:pos x="T2" y="T3"/>
              </a:cxn>
              <a:cxn ang="0">
                <a:pos x="T4" y="T5"/>
              </a:cxn>
              <a:cxn ang="0">
                <a:pos x="T6" y="T7"/>
              </a:cxn>
              <a:cxn ang="0">
                <a:pos x="T8" y="T9"/>
              </a:cxn>
              <a:cxn ang="0">
                <a:pos x="T10" y="T11"/>
              </a:cxn>
            </a:cxnLst>
            <a:rect l="0" t="0" r="r" b="b"/>
            <a:pathLst>
              <a:path w="3840" h="672">
                <a:moveTo>
                  <a:pt x="3840" y="0"/>
                </a:moveTo>
                <a:cubicBezTo>
                  <a:pt x="3840" y="0"/>
                  <a:pt x="3408" y="384"/>
                  <a:pt x="2440" y="416"/>
                </a:cubicBezTo>
                <a:cubicBezTo>
                  <a:pt x="1472" y="448"/>
                  <a:pt x="604" y="120"/>
                  <a:pt x="0" y="388"/>
                </a:cubicBezTo>
                <a:cubicBezTo>
                  <a:pt x="0" y="672"/>
                  <a:pt x="0" y="672"/>
                  <a:pt x="0" y="672"/>
                </a:cubicBezTo>
                <a:cubicBezTo>
                  <a:pt x="3840" y="672"/>
                  <a:pt x="3840" y="672"/>
                  <a:pt x="3840" y="672"/>
                </a:cubicBezTo>
                <a:lnTo>
                  <a:pt x="3840" y="0"/>
                </a:lnTo>
                <a:close/>
              </a:path>
            </a:pathLst>
          </a:custGeom>
          <a:gradFill>
            <a:gsLst>
              <a:gs pos="0">
                <a:schemeClr val="bg1">
                  <a:alpha val="20000"/>
                </a:schemeClr>
              </a:gs>
              <a:gs pos="100000">
                <a:schemeClr val="bg1">
                  <a:alpha val="5000"/>
                </a:schemeClr>
              </a:gs>
            </a:gsLst>
            <a:lin ang="135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a:p>
        </p:txBody>
      </p:sp>
      <p:sp>
        <p:nvSpPr>
          <p:cNvPr id="3" name="Subtitle 2"/>
          <p:cNvSpPr>
            <a:spLocks noGrp="1"/>
          </p:cNvSpPr>
          <p:nvPr userDrawn="1">
            <p:ph type="subTitle" idx="1"/>
          </p:nvPr>
        </p:nvSpPr>
        <p:spPr>
          <a:xfrm>
            <a:off x="838200" y="3139239"/>
            <a:ext cx="9144000" cy="938294"/>
          </a:xfrm>
        </p:spPr>
        <p:txBody>
          <a:bodyPr lIns="0" tIns="0" rIns="0" bIns="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userDrawn="1">
            <p:ph type="dt" sz="half" idx="10"/>
          </p:nvPr>
        </p:nvSpPr>
        <p:spPr>
          <a:xfrm>
            <a:off x="838200" y="6356350"/>
            <a:ext cx="2743200" cy="365125"/>
          </a:xfrm>
        </p:spPr>
        <p:txBody>
          <a:bodyPr/>
          <a:lstStyle/>
          <a:p>
            <a:fld id="{3DA1A576-034B-45D7-9F5B-548D28C1BC98}" type="datetimeFigureOut">
              <a:rPr lang="en-US" smtClean="0"/>
              <a:t>10/24/2023</a:t>
            </a:fld>
            <a:endParaRPr lang="en-US"/>
          </a:p>
        </p:txBody>
      </p:sp>
      <p:sp>
        <p:nvSpPr>
          <p:cNvPr id="5" name="Footer Placeholder 4"/>
          <p:cNvSpPr>
            <a:spLocks noGrp="1"/>
          </p:cNvSpPr>
          <p:nvPr userDrawn="1">
            <p:ph type="ftr" sz="quarter" idx="11"/>
          </p:nvPr>
        </p:nvSpPr>
        <p:spPr>
          <a:xfrm>
            <a:off x="4038600" y="6356350"/>
            <a:ext cx="4114800" cy="365125"/>
          </a:xfrm>
        </p:spPr>
        <p:txBody>
          <a:bodyPr/>
          <a:lstStyle/>
          <a:p>
            <a:endParaRPr lang="en-US" dirty="0"/>
          </a:p>
        </p:txBody>
      </p:sp>
      <p:sp>
        <p:nvSpPr>
          <p:cNvPr id="6" name="Slide Number Placeholder 5"/>
          <p:cNvSpPr>
            <a:spLocks noGrp="1"/>
          </p:cNvSpPr>
          <p:nvPr userDrawn="1">
            <p:ph type="sldNum" sz="quarter" idx="12"/>
          </p:nvPr>
        </p:nvSpPr>
        <p:spPr>
          <a:xfrm>
            <a:off x="8610600" y="6356350"/>
            <a:ext cx="2743200" cy="365125"/>
          </a:xfrm>
        </p:spPr>
        <p:txBody>
          <a:bodyPr/>
          <a:lstStyle/>
          <a:p>
            <a:fld id="{01345598-B2C9-4FFE-8967-D41635DDF549}" type="slidenum">
              <a:rPr lang="en-US" smtClean="0"/>
              <a:t>‹#›</a:t>
            </a:fld>
            <a:endParaRPr lang="en-US"/>
          </a:p>
        </p:txBody>
      </p:sp>
      <p:sp>
        <p:nvSpPr>
          <p:cNvPr id="2" name="Title 1"/>
          <p:cNvSpPr>
            <a:spLocks noGrp="1"/>
          </p:cNvSpPr>
          <p:nvPr userDrawn="1">
            <p:ph type="ctrTitle"/>
          </p:nvPr>
        </p:nvSpPr>
        <p:spPr>
          <a:xfrm>
            <a:off x="838200" y="365272"/>
            <a:ext cx="6159500" cy="2387600"/>
          </a:xfrm>
        </p:spPr>
        <p:txBody>
          <a:bodyPr lIns="0" tIns="0" rIns="0" bIns="0" anchor="b"/>
          <a:lstStyle>
            <a:lvl1pPr algn="l">
              <a:defRPr sz="6000">
                <a:solidFill>
                  <a:schemeClr val="bg1"/>
                </a:solidFill>
              </a:defRPr>
            </a:lvl1pPr>
          </a:lstStyle>
          <a:p>
            <a:r>
              <a:rPr lang="en-US" dirty="0"/>
              <a:t>Click to edit Master title style</a:t>
            </a:r>
          </a:p>
        </p:txBody>
      </p:sp>
      <p:sp>
        <p:nvSpPr>
          <p:cNvPr id="1034" name="Rectangle 1033"/>
          <p:cNvSpPr/>
          <p:nvPr userDrawn="1"/>
        </p:nvSpPr>
        <p:spPr>
          <a:xfrm>
            <a:off x="874713" y="2867479"/>
            <a:ext cx="576262" cy="476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302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A1A576-034B-45D7-9F5B-548D28C1BC98}"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03611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DA1A576-034B-45D7-9F5B-548D28C1BC98}"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10287257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DA1A576-034B-45D7-9F5B-548D28C1BC98}" type="datetimeFigureOut">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63296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DA1A576-034B-45D7-9F5B-548D28C1BC98}" type="datetimeFigureOut">
              <a:rPr lang="en-US" smtClean="0"/>
              <a:t>10/24/2023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28052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DA1A576-034B-45D7-9F5B-548D28C1BC98}" type="datetimeFigureOut">
              <a:rPr lang="en-US" smtClean="0"/>
              <a:t>10/24/2023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3472179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1A576-034B-45D7-9F5B-548D28C1BC98}" type="datetimeFigureOut">
              <a:rPr lang="en-US" smtClean="0"/>
              <a:t>10/24/2023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1721480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DA1A576-034B-45D7-9F5B-548D28C1BC98}" type="datetimeFigureOut">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345598-B2C9-4FFE-8967-D41635DDF549}" type="slidenum">
              <a:rPr lang="en-US" smtClean="0"/>
              <a:t>‹#›</a:t>
            </a:fld>
            <a:endParaRPr lang="en-US"/>
          </a:p>
        </p:txBody>
      </p:sp>
    </p:spTree>
    <p:extLst>
      <p:ext uri="{BB962C8B-B14F-4D97-AF65-F5344CB8AC3E}">
        <p14:creationId xmlns:p14="http://schemas.microsoft.com/office/powerpoint/2010/main" val="2704099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1A576-034B-45D7-9F5B-548D28C1BC98}" type="datetimeFigureOut">
              <a:rPr lang="en-US" smtClean="0"/>
              <a:t>10/24/2023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345598-B2C9-4FFE-8967-D41635DDF549}" type="slidenum">
              <a:rPr lang="en-US" smtClean="0"/>
              <a:t>‹#›</a:t>
            </a:fld>
            <a:endParaRPr lang="en-US"/>
          </a:p>
        </p:txBody>
      </p:sp>
    </p:spTree>
    <p:extLst>
      <p:ext uri="{BB962C8B-B14F-4D97-AF65-F5344CB8AC3E}">
        <p14:creationId xmlns:p14="http://schemas.microsoft.com/office/powerpoint/2010/main" val="402909540"/>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1" userDrawn="1">
          <p15:clr>
            <a:srgbClr val="F26B43"/>
          </p15:clr>
        </p15:guide>
        <p15:guide id="4" pos="712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jfif"/><Relationship Id="rId5" Type="http://schemas.openxmlformats.org/officeDocument/2006/relationships/image" Target="../media/image19.jp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fif"/><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
          <p:cNvSpPr>
            <a:spLocks/>
          </p:cNvSpPr>
          <p:nvPr/>
        </p:nvSpPr>
        <p:spPr bwMode="auto">
          <a:xfrm flipV="1">
            <a:off x="4763" y="3658731"/>
            <a:ext cx="12187237" cy="2424113"/>
          </a:xfrm>
          <a:custGeom>
            <a:avLst/>
            <a:gdLst>
              <a:gd name="T0" fmla="*/ 0 w 7680"/>
              <a:gd name="T1" fmla="*/ 158 h 1526"/>
              <a:gd name="T2" fmla="*/ 1764 w 7680"/>
              <a:gd name="T3" fmla="*/ 742 h 1526"/>
              <a:gd name="T4" fmla="*/ 3780 w 7680"/>
              <a:gd name="T5" fmla="*/ 622 h 1526"/>
              <a:gd name="T6" fmla="*/ 5678 w 7680"/>
              <a:gd name="T7" fmla="*/ 175 h 1526"/>
              <a:gd name="T8" fmla="*/ 7680 w 7680"/>
              <a:gd name="T9" fmla="*/ 822 h 1526"/>
              <a:gd name="T10" fmla="*/ 7680 w 7680"/>
              <a:gd name="T11" fmla="*/ 1390 h 1526"/>
              <a:gd name="T12" fmla="*/ 6236 w 7680"/>
              <a:gd name="T13" fmla="*/ 1286 h 1526"/>
              <a:gd name="T14" fmla="*/ 3317 w 7680"/>
              <a:gd name="T15" fmla="*/ 578 h 1526"/>
              <a:gd name="T16" fmla="*/ 724 w 7680"/>
              <a:gd name="T17" fmla="*/ 982 h 1526"/>
              <a:gd name="T18" fmla="*/ 0 w 7680"/>
              <a:gd name="T19" fmla="*/ 768 h 1526"/>
              <a:gd name="T20" fmla="*/ 0 w 7680"/>
              <a:gd name="T21" fmla="*/ 158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80" h="1526">
                <a:moveTo>
                  <a:pt x="0" y="158"/>
                </a:moveTo>
                <a:cubicBezTo>
                  <a:pt x="436" y="174"/>
                  <a:pt x="1204" y="438"/>
                  <a:pt x="1764" y="742"/>
                </a:cubicBezTo>
                <a:cubicBezTo>
                  <a:pt x="2324" y="1046"/>
                  <a:pt x="3100" y="1070"/>
                  <a:pt x="3780" y="622"/>
                </a:cubicBezTo>
                <a:cubicBezTo>
                  <a:pt x="4460" y="174"/>
                  <a:pt x="5089" y="0"/>
                  <a:pt x="5678" y="175"/>
                </a:cubicBezTo>
                <a:cubicBezTo>
                  <a:pt x="6268" y="350"/>
                  <a:pt x="7076" y="910"/>
                  <a:pt x="7680" y="822"/>
                </a:cubicBezTo>
                <a:cubicBezTo>
                  <a:pt x="7680" y="1390"/>
                  <a:pt x="7680" y="1390"/>
                  <a:pt x="7680" y="1390"/>
                </a:cubicBezTo>
                <a:cubicBezTo>
                  <a:pt x="7680" y="1390"/>
                  <a:pt x="7036" y="1526"/>
                  <a:pt x="6236" y="1286"/>
                </a:cubicBezTo>
                <a:cubicBezTo>
                  <a:pt x="5436" y="1046"/>
                  <a:pt x="4246" y="542"/>
                  <a:pt x="3317" y="578"/>
                </a:cubicBezTo>
                <a:cubicBezTo>
                  <a:pt x="2388" y="614"/>
                  <a:pt x="1260" y="1006"/>
                  <a:pt x="724" y="982"/>
                </a:cubicBezTo>
                <a:cubicBezTo>
                  <a:pt x="188" y="958"/>
                  <a:pt x="0" y="768"/>
                  <a:pt x="0" y="768"/>
                </a:cubicBezTo>
                <a:lnTo>
                  <a:pt x="0" y="158"/>
                </a:lnTo>
                <a:close/>
              </a:path>
            </a:pathLst>
          </a:custGeom>
          <a:gradFill flip="none" rotWithShape="1">
            <a:gsLst>
              <a:gs pos="100000">
                <a:srgbClr val="024793">
                  <a:alpha val="50000"/>
                </a:srgbClr>
              </a:gs>
              <a:gs pos="0">
                <a:srgbClr val="33D3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Freeform 6"/>
          <p:cNvSpPr>
            <a:spLocks/>
          </p:cNvSpPr>
          <p:nvPr/>
        </p:nvSpPr>
        <p:spPr bwMode="auto">
          <a:xfrm flipV="1">
            <a:off x="4763" y="3523257"/>
            <a:ext cx="12187237" cy="2135188"/>
          </a:xfrm>
          <a:custGeom>
            <a:avLst/>
            <a:gdLst>
              <a:gd name="T0" fmla="*/ 0 w 7680"/>
              <a:gd name="T1" fmla="*/ 1088 h 1344"/>
              <a:gd name="T2" fmla="*/ 1708 w 7680"/>
              <a:gd name="T3" fmla="*/ 1328 h 1344"/>
              <a:gd name="T4" fmla="*/ 5308 w 7680"/>
              <a:gd name="T5" fmla="*/ 664 h 1344"/>
              <a:gd name="T6" fmla="*/ 7680 w 7680"/>
              <a:gd name="T7" fmla="*/ 1264 h 1344"/>
              <a:gd name="T8" fmla="*/ 7680 w 7680"/>
              <a:gd name="T9" fmla="*/ 376 h 1344"/>
              <a:gd name="T10" fmla="*/ 4532 w 7680"/>
              <a:gd name="T11" fmla="*/ 192 h 1344"/>
              <a:gd name="T12" fmla="*/ 0 w 7680"/>
              <a:gd name="T13" fmla="*/ 80 h 1344"/>
              <a:gd name="T14" fmla="*/ 0 w 7680"/>
              <a:gd name="T15" fmla="*/ 1088 h 1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0" h="1344">
                <a:moveTo>
                  <a:pt x="0" y="1088"/>
                </a:moveTo>
                <a:cubicBezTo>
                  <a:pt x="0" y="1088"/>
                  <a:pt x="532" y="1344"/>
                  <a:pt x="1708" y="1328"/>
                </a:cubicBezTo>
                <a:cubicBezTo>
                  <a:pt x="2884" y="1312"/>
                  <a:pt x="4004" y="624"/>
                  <a:pt x="5308" y="664"/>
                </a:cubicBezTo>
                <a:cubicBezTo>
                  <a:pt x="6612" y="704"/>
                  <a:pt x="7680" y="1264"/>
                  <a:pt x="7680" y="1264"/>
                </a:cubicBezTo>
                <a:cubicBezTo>
                  <a:pt x="7680" y="376"/>
                  <a:pt x="7680" y="376"/>
                  <a:pt x="7680" y="376"/>
                </a:cubicBezTo>
                <a:cubicBezTo>
                  <a:pt x="7680" y="376"/>
                  <a:pt x="5676" y="0"/>
                  <a:pt x="4532" y="192"/>
                </a:cubicBezTo>
                <a:cubicBezTo>
                  <a:pt x="3388" y="384"/>
                  <a:pt x="732" y="496"/>
                  <a:pt x="0" y="80"/>
                </a:cubicBezTo>
                <a:lnTo>
                  <a:pt x="0" y="1088"/>
                </a:lnTo>
                <a:close/>
              </a:path>
            </a:pathLst>
          </a:custGeom>
          <a:gradFill>
            <a:gsLst>
              <a:gs pos="0">
                <a:srgbClr val="024793"/>
              </a:gs>
              <a:gs pos="100000">
                <a:srgbClr val="33D360">
                  <a:alpha val="5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Rectangle 1"/>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1800226" y="1531811"/>
            <a:ext cx="9317231" cy="677108"/>
          </a:xfrm>
          <a:prstGeom prst="rect">
            <a:avLst/>
          </a:prstGeom>
          <a:noFill/>
        </p:spPr>
        <p:txBody>
          <a:bodyPr wrap="none" lIns="0" tIns="0" rIns="0" bIns="0" rtlCol="0">
            <a:spAutoFit/>
          </a:bodyPr>
          <a:lstStyle/>
          <a:p>
            <a:r>
              <a:rPr lang="en-US" sz="4400" b="1" dirty="0">
                <a:solidFill>
                  <a:srgbClr val="32425C"/>
                </a:solidFill>
                <a:latin typeface="+mj-lt"/>
              </a:rPr>
              <a:t>IIUC DIGITAL TRANSPORTATION SYSTEM</a:t>
            </a:r>
          </a:p>
        </p:txBody>
      </p:sp>
      <p:sp>
        <p:nvSpPr>
          <p:cNvPr id="21" name="TextBox 20">
            <a:extLst>
              <a:ext uri="{FF2B5EF4-FFF2-40B4-BE49-F238E27FC236}">
                <a16:creationId xmlns:a16="http://schemas.microsoft.com/office/drawing/2014/main" id="{8872A28A-EF3D-46F5-9545-2D708E6A5CA7}"/>
              </a:ext>
            </a:extLst>
          </p:cNvPr>
          <p:cNvSpPr txBox="1"/>
          <p:nvPr/>
        </p:nvSpPr>
        <p:spPr>
          <a:xfrm>
            <a:off x="4393225" y="578603"/>
            <a:ext cx="3405548" cy="830997"/>
          </a:xfrm>
          <a:prstGeom prst="rect">
            <a:avLst/>
          </a:prstGeom>
          <a:noFill/>
        </p:spPr>
        <p:txBody>
          <a:bodyPr wrap="none" lIns="0" tIns="0" rIns="0" bIns="0" rtlCol="0">
            <a:spAutoFit/>
          </a:bodyPr>
          <a:lstStyle/>
          <a:p>
            <a:r>
              <a:rPr lang="en-US" sz="5400" b="1" dirty="0">
                <a:solidFill>
                  <a:srgbClr val="32425C"/>
                </a:solidFill>
                <a:latin typeface="+mj-lt"/>
              </a:rPr>
              <a:t>TRANSTECH</a:t>
            </a:r>
          </a:p>
        </p:txBody>
      </p:sp>
      <p:pic>
        <p:nvPicPr>
          <p:cNvPr id="23" name="Picture 22">
            <a:extLst>
              <a:ext uri="{FF2B5EF4-FFF2-40B4-BE49-F238E27FC236}">
                <a16:creationId xmlns:a16="http://schemas.microsoft.com/office/drawing/2014/main" id="{74EE540E-1DFB-45D2-90F9-8AEF6D290E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226" y="2679812"/>
            <a:ext cx="4641778" cy="3512124"/>
          </a:xfrm>
          <a:prstGeom prst="rect">
            <a:avLst/>
          </a:prstGeom>
        </p:spPr>
      </p:pic>
      <p:pic>
        <p:nvPicPr>
          <p:cNvPr id="25" name="Picture 24">
            <a:extLst>
              <a:ext uri="{FF2B5EF4-FFF2-40B4-BE49-F238E27FC236}">
                <a16:creationId xmlns:a16="http://schemas.microsoft.com/office/drawing/2014/main" id="{F76435BD-5AEC-45DB-AF46-E5B210B22D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2004" y="2679712"/>
            <a:ext cx="4521969" cy="3512224"/>
          </a:xfrm>
          <a:prstGeom prst="rect">
            <a:avLst/>
          </a:prstGeom>
        </p:spPr>
      </p:pic>
    </p:spTree>
    <p:extLst>
      <p:ext uri="{BB962C8B-B14F-4D97-AF65-F5344CB8AC3E}">
        <p14:creationId xmlns:p14="http://schemas.microsoft.com/office/powerpoint/2010/main" val="20436687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639198" y="624852"/>
            <a:ext cx="2120581" cy="615553"/>
          </a:xfrm>
          <a:prstGeom prst="rect">
            <a:avLst/>
          </a:prstGeom>
          <a:noFill/>
        </p:spPr>
        <p:txBody>
          <a:bodyPr wrap="none" lIns="0" tIns="0" rIns="0" bIns="0" rtlCol="0">
            <a:spAutoFit/>
          </a:bodyPr>
          <a:lstStyle/>
          <a:p>
            <a:r>
              <a:rPr lang="en-US" sz="4000" dirty="0">
                <a:solidFill>
                  <a:srgbClr val="32425C"/>
                </a:solidFill>
                <a:latin typeface="+mj-lt"/>
              </a:rPr>
              <a:t>MODULES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2121083" y="1690774"/>
            <a:ext cx="3728725" cy="1938228"/>
            <a:chOff x="4144161" y="3969447"/>
            <a:chExt cx="1574516" cy="1938228"/>
          </a:xfrm>
        </p:grpSpPr>
        <p:sp>
          <p:nvSpPr>
            <p:cNvPr id="43" name="TextBox 42"/>
            <p:cNvSpPr txBox="1"/>
            <p:nvPr/>
          </p:nvSpPr>
          <p:spPr>
            <a:xfrm>
              <a:off x="4144161" y="3969447"/>
              <a:ext cx="599133" cy="369332"/>
            </a:xfrm>
            <a:prstGeom prst="rect">
              <a:avLst/>
            </a:prstGeom>
            <a:noFill/>
          </p:spPr>
          <p:txBody>
            <a:bodyPr wrap="none" lIns="0" tIns="0" rIns="0" bIns="0" rtlCol="0">
              <a:spAutoFit/>
            </a:bodyPr>
            <a:lstStyle/>
            <a:p>
              <a:r>
                <a:rPr lang="en-US" sz="2400" dirty="0">
                  <a:solidFill>
                    <a:srgbClr val="32425C"/>
                  </a:solidFill>
                  <a:latin typeface="+mj-lt"/>
                </a:rPr>
                <a:t>ADD BUSES</a:t>
              </a:r>
            </a:p>
          </p:txBody>
        </p:sp>
        <p:sp>
          <p:nvSpPr>
            <p:cNvPr id="44" name="TextBox 43"/>
            <p:cNvSpPr txBox="1"/>
            <p:nvPr/>
          </p:nvSpPr>
          <p:spPr>
            <a:xfrm>
              <a:off x="4145227" y="4439003"/>
              <a:ext cx="1573450" cy="1468672"/>
            </a:xfrm>
            <a:prstGeom prst="rect">
              <a:avLst/>
            </a:prstGeom>
            <a:noFill/>
          </p:spPr>
          <p:txBody>
            <a:bodyPr wrap="square" lIns="0" tIns="0" rIns="0" bIns="0" rtlCol="0">
              <a:spAutoFit/>
            </a:bodyPr>
            <a:lstStyle/>
            <a:p>
              <a:pPr marR="0" lvl="0" algn="just">
                <a:lnSpc>
                  <a:spcPct val="107000"/>
                </a:lnSpc>
                <a:spcBef>
                  <a:spcPts val="0"/>
                </a:spcBef>
                <a:spcAft>
                  <a:spcPts val="800"/>
                </a:spcAft>
              </a:pPr>
              <a:r>
                <a:rPr lang="en-US"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The system will include functionality to add new buses to the transportation fleet, including specifying details such as bus number, capacity and other relevant information.</a:t>
              </a:r>
            </a:p>
          </p:txBody>
        </p:sp>
      </p:grpSp>
      <p:grpSp>
        <p:nvGrpSpPr>
          <p:cNvPr id="15" name="Group 14">
            <a:extLst>
              <a:ext uri="{FF2B5EF4-FFF2-40B4-BE49-F238E27FC236}">
                <a16:creationId xmlns:a16="http://schemas.microsoft.com/office/drawing/2014/main" id="{40A88DD7-FA4A-436D-8DD0-FF9A0C3E3978}"/>
              </a:ext>
            </a:extLst>
          </p:cNvPr>
          <p:cNvGrpSpPr/>
          <p:nvPr/>
        </p:nvGrpSpPr>
        <p:grpSpPr>
          <a:xfrm>
            <a:off x="929449" y="1690774"/>
            <a:ext cx="1079969" cy="1066800"/>
            <a:chOff x="4279221" y="2033354"/>
            <a:chExt cx="1412875" cy="1395646"/>
          </a:xfrm>
        </p:grpSpPr>
        <p:sp>
          <p:nvSpPr>
            <p:cNvPr id="16" name="Freeform 5">
              <a:extLst>
                <a:ext uri="{FF2B5EF4-FFF2-40B4-BE49-F238E27FC236}">
                  <a16:creationId xmlns:a16="http://schemas.microsoft.com/office/drawing/2014/main" id="{B79F90FB-7747-4AB3-9B64-B2330DAD1523}"/>
                </a:ext>
              </a:extLst>
            </p:cNvPr>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DCA8290E-3D29-4198-820E-8129E2C43BFB}"/>
                </a:ext>
              </a:extLst>
            </p:cNvPr>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9" name="Group 18">
            <a:extLst>
              <a:ext uri="{FF2B5EF4-FFF2-40B4-BE49-F238E27FC236}">
                <a16:creationId xmlns:a16="http://schemas.microsoft.com/office/drawing/2014/main" id="{6B154257-1424-4A95-8004-8088FD41D980}"/>
              </a:ext>
            </a:extLst>
          </p:cNvPr>
          <p:cNvGrpSpPr/>
          <p:nvPr/>
        </p:nvGrpSpPr>
        <p:grpSpPr>
          <a:xfrm>
            <a:off x="1367782" y="2016331"/>
            <a:ext cx="247649" cy="380200"/>
            <a:chOff x="3421063" y="2163763"/>
            <a:chExt cx="285750" cy="361951"/>
          </a:xfrm>
          <a:solidFill>
            <a:schemeClr val="bg1"/>
          </a:solidFill>
        </p:grpSpPr>
        <p:sp>
          <p:nvSpPr>
            <p:cNvPr id="27" name="Freeform 6">
              <a:extLst>
                <a:ext uri="{FF2B5EF4-FFF2-40B4-BE49-F238E27FC236}">
                  <a16:creationId xmlns:a16="http://schemas.microsoft.com/office/drawing/2014/main" id="{32715D66-4051-4C04-8CA2-F328D32AA4E7}"/>
                </a:ext>
              </a:extLst>
            </p:cNvPr>
            <p:cNvSpPr>
              <a:spLocks/>
            </p:cNvSpPr>
            <p:nvPr/>
          </p:nvSpPr>
          <p:spPr bwMode="auto">
            <a:xfrm>
              <a:off x="3481388" y="2163763"/>
              <a:ext cx="165100" cy="74613"/>
            </a:xfrm>
            <a:custGeom>
              <a:avLst/>
              <a:gdLst>
                <a:gd name="T0" fmla="*/ 44 w 44"/>
                <a:gd name="T1" fmla="*/ 20 h 20"/>
                <a:gd name="T2" fmla="*/ 44 w 44"/>
                <a:gd name="T3" fmla="*/ 8 h 20"/>
                <a:gd name="T4" fmla="*/ 32 w 44"/>
                <a:gd name="T5" fmla="*/ 8 h 20"/>
                <a:gd name="T6" fmla="*/ 22 w 44"/>
                <a:gd name="T7" fmla="*/ 0 h 20"/>
                <a:gd name="T8" fmla="*/ 12 w 44"/>
                <a:gd name="T9" fmla="*/ 8 h 20"/>
                <a:gd name="T10" fmla="*/ 0 w 44"/>
                <a:gd name="T11" fmla="*/ 8 h 20"/>
                <a:gd name="T12" fmla="*/ 0 w 44"/>
                <a:gd name="T13" fmla="*/ 20 h 20"/>
                <a:gd name="T14" fmla="*/ 44 w 44"/>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20">
                  <a:moveTo>
                    <a:pt x="44" y="20"/>
                  </a:moveTo>
                  <a:cubicBezTo>
                    <a:pt x="44" y="8"/>
                    <a:pt x="44" y="8"/>
                    <a:pt x="44" y="8"/>
                  </a:cubicBezTo>
                  <a:cubicBezTo>
                    <a:pt x="32" y="8"/>
                    <a:pt x="32" y="8"/>
                    <a:pt x="32" y="8"/>
                  </a:cubicBezTo>
                  <a:cubicBezTo>
                    <a:pt x="31" y="3"/>
                    <a:pt x="27" y="0"/>
                    <a:pt x="22" y="0"/>
                  </a:cubicBezTo>
                  <a:cubicBezTo>
                    <a:pt x="17" y="0"/>
                    <a:pt x="13" y="3"/>
                    <a:pt x="12" y="8"/>
                  </a:cubicBezTo>
                  <a:cubicBezTo>
                    <a:pt x="0" y="8"/>
                    <a:pt x="0" y="8"/>
                    <a:pt x="0" y="8"/>
                  </a:cubicBezTo>
                  <a:cubicBezTo>
                    <a:pt x="0" y="20"/>
                    <a:pt x="0" y="20"/>
                    <a:pt x="0" y="20"/>
                  </a:cubicBezTo>
                  <a:lnTo>
                    <a:pt x="4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7">
              <a:extLst>
                <a:ext uri="{FF2B5EF4-FFF2-40B4-BE49-F238E27FC236}">
                  <a16:creationId xmlns:a16="http://schemas.microsoft.com/office/drawing/2014/main" id="{2A19283F-BCDA-4836-8185-EE9C36B9AD02}"/>
                </a:ext>
              </a:extLst>
            </p:cNvPr>
            <p:cNvSpPr>
              <a:spLocks/>
            </p:cNvSpPr>
            <p:nvPr/>
          </p:nvSpPr>
          <p:spPr bwMode="auto">
            <a:xfrm>
              <a:off x="3421063" y="2193926"/>
              <a:ext cx="285750" cy="331788"/>
            </a:xfrm>
            <a:custGeom>
              <a:avLst/>
              <a:gdLst>
                <a:gd name="T0" fmla="*/ 74 w 76"/>
                <a:gd name="T1" fmla="*/ 0 h 88"/>
                <a:gd name="T2" fmla="*/ 64 w 76"/>
                <a:gd name="T3" fmla="*/ 0 h 88"/>
                <a:gd name="T4" fmla="*/ 64 w 76"/>
                <a:gd name="T5" fmla="*/ 76 h 88"/>
                <a:gd name="T6" fmla="*/ 12 w 76"/>
                <a:gd name="T7" fmla="*/ 76 h 88"/>
                <a:gd name="T8" fmla="*/ 12 w 76"/>
                <a:gd name="T9" fmla="*/ 0 h 88"/>
                <a:gd name="T10" fmla="*/ 2 w 76"/>
                <a:gd name="T11" fmla="*/ 0 h 88"/>
                <a:gd name="T12" fmla="*/ 0 w 76"/>
                <a:gd name="T13" fmla="*/ 2 h 88"/>
                <a:gd name="T14" fmla="*/ 0 w 76"/>
                <a:gd name="T15" fmla="*/ 86 h 88"/>
                <a:gd name="T16" fmla="*/ 2 w 76"/>
                <a:gd name="T17" fmla="*/ 88 h 88"/>
                <a:gd name="T18" fmla="*/ 74 w 76"/>
                <a:gd name="T19" fmla="*/ 88 h 88"/>
                <a:gd name="T20" fmla="*/ 76 w 76"/>
                <a:gd name="T21" fmla="*/ 86 h 88"/>
                <a:gd name="T22" fmla="*/ 76 w 76"/>
                <a:gd name="T23" fmla="*/ 2 h 88"/>
                <a:gd name="T24" fmla="*/ 74 w 76"/>
                <a:gd name="T25"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88">
                  <a:moveTo>
                    <a:pt x="74" y="0"/>
                  </a:moveTo>
                  <a:cubicBezTo>
                    <a:pt x="64" y="0"/>
                    <a:pt x="64" y="0"/>
                    <a:pt x="64" y="0"/>
                  </a:cubicBezTo>
                  <a:cubicBezTo>
                    <a:pt x="64" y="76"/>
                    <a:pt x="64" y="76"/>
                    <a:pt x="64" y="76"/>
                  </a:cubicBezTo>
                  <a:cubicBezTo>
                    <a:pt x="12" y="76"/>
                    <a:pt x="12" y="76"/>
                    <a:pt x="12" y="76"/>
                  </a:cubicBezTo>
                  <a:cubicBezTo>
                    <a:pt x="12" y="0"/>
                    <a:pt x="12" y="0"/>
                    <a:pt x="12" y="0"/>
                  </a:cubicBezTo>
                  <a:cubicBezTo>
                    <a:pt x="2" y="0"/>
                    <a:pt x="2" y="0"/>
                    <a:pt x="2" y="0"/>
                  </a:cubicBezTo>
                  <a:cubicBezTo>
                    <a:pt x="1" y="0"/>
                    <a:pt x="0" y="1"/>
                    <a:pt x="0" y="2"/>
                  </a:cubicBezTo>
                  <a:cubicBezTo>
                    <a:pt x="0" y="86"/>
                    <a:pt x="0" y="86"/>
                    <a:pt x="0" y="86"/>
                  </a:cubicBezTo>
                  <a:cubicBezTo>
                    <a:pt x="0" y="87"/>
                    <a:pt x="1" y="88"/>
                    <a:pt x="2" y="88"/>
                  </a:cubicBezTo>
                  <a:cubicBezTo>
                    <a:pt x="74" y="88"/>
                    <a:pt x="74" y="88"/>
                    <a:pt x="74" y="88"/>
                  </a:cubicBezTo>
                  <a:cubicBezTo>
                    <a:pt x="75" y="88"/>
                    <a:pt x="76" y="87"/>
                    <a:pt x="76" y="86"/>
                  </a:cubicBezTo>
                  <a:cubicBezTo>
                    <a:pt x="76" y="2"/>
                    <a:pt x="76" y="2"/>
                    <a:pt x="76" y="2"/>
                  </a:cubicBezTo>
                  <a:cubicBezTo>
                    <a:pt x="76" y="1"/>
                    <a:pt x="75" y="0"/>
                    <a:pt x="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8">
              <a:extLst>
                <a:ext uri="{FF2B5EF4-FFF2-40B4-BE49-F238E27FC236}">
                  <a16:creationId xmlns:a16="http://schemas.microsoft.com/office/drawing/2014/main" id="{38F43DE6-9962-425B-835E-17EE0079902C}"/>
                </a:ext>
              </a:extLst>
            </p:cNvPr>
            <p:cNvSpPr>
              <a:spLocks/>
            </p:cNvSpPr>
            <p:nvPr/>
          </p:nvSpPr>
          <p:spPr bwMode="auto">
            <a:xfrm>
              <a:off x="3527425" y="2284413"/>
              <a:ext cx="104775" cy="14288"/>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1"/>
                    <a:pt x="0" y="2"/>
                  </a:cubicBezTo>
                  <a:cubicBezTo>
                    <a:pt x="0" y="3"/>
                    <a:pt x="1" y="4"/>
                    <a:pt x="2" y="4"/>
                  </a:cubicBezTo>
                  <a:cubicBezTo>
                    <a:pt x="26" y="4"/>
                    <a:pt x="26" y="4"/>
                    <a:pt x="26" y="4"/>
                  </a:cubicBezTo>
                  <a:cubicBezTo>
                    <a:pt x="27" y="4"/>
                    <a:pt x="28" y="3"/>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9">
              <a:extLst>
                <a:ext uri="{FF2B5EF4-FFF2-40B4-BE49-F238E27FC236}">
                  <a16:creationId xmlns:a16="http://schemas.microsoft.com/office/drawing/2014/main" id="{3B7EEE6F-C2E8-44CE-9DE8-4B8B2B03B0C2}"/>
                </a:ext>
              </a:extLst>
            </p:cNvPr>
            <p:cNvSpPr>
              <a:spLocks/>
            </p:cNvSpPr>
            <p:nvPr/>
          </p:nvSpPr>
          <p:spPr bwMode="auto">
            <a:xfrm>
              <a:off x="3527425" y="2328863"/>
              <a:ext cx="104775" cy="15875"/>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1"/>
                    <a:pt x="0" y="2"/>
                  </a:cubicBezTo>
                  <a:cubicBezTo>
                    <a:pt x="0" y="3"/>
                    <a:pt x="1" y="4"/>
                    <a:pt x="2" y="4"/>
                  </a:cubicBezTo>
                  <a:cubicBezTo>
                    <a:pt x="26" y="4"/>
                    <a:pt x="26" y="4"/>
                    <a:pt x="26" y="4"/>
                  </a:cubicBezTo>
                  <a:cubicBezTo>
                    <a:pt x="27" y="4"/>
                    <a:pt x="28" y="3"/>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10">
              <a:extLst>
                <a:ext uri="{FF2B5EF4-FFF2-40B4-BE49-F238E27FC236}">
                  <a16:creationId xmlns:a16="http://schemas.microsoft.com/office/drawing/2014/main" id="{3BA0EADB-974F-49B8-9A26-BDD3067DFC36}"/>
                </a:ext>
              </a:extLst>
            </p:cNvPr>
            <p:cNvSpPr>
              <a:spLocks/>
            </p:cNvSpPr>
            <p:nvPr/>
          </p:nvSpPr>
          <p:spPr bwMode="auto">
            <a:xfrm>
              <a:off x="3527425" y="2374901"/>
              <a:ext cx="104775" cy="14288"/>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1"/>
                    <a:pt x="0" y="2"/>
                  </a:cubicBezTo>
                  <a:cubicBezTo>
                    <a:pt x="0" y="3"/>
                    <a:pt x="1" y="4"/>
                    <a:pt x="2" y="4"/>
                  </a:cubicBezTo>
                  <a:cubicBezTo>
                    <a:pt x="26" y="4"/>
                    <a:pt x="26" y="4"/>
                    <a:pt x="26" y="4"/>
                  </a:cubicBezTo>
                  <a:cubicBezTo>
                    <a:pt x="27" y="4"/>
                    <a:pt x="28" y="3"/>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11">
              <a:extLst>
                <a:ext uri="{FF2B5EF4-FFF2-40B4-BE49-F238E27FC236}">
                  <a16:creationId xmlns:a16="http://schemas.microsoft.com/office/drawing/2014/main" id="{4D475121-0D12-4BE8-BF9C-C82C2A80CFB0}"/>
                </a:ext>
              </a:extLst>
            </p:cNvPr>
            <p:cNvSpPr>
              <a:spLocks/>
            </p:cNvSpPr>
            <p:nvPr/>
          </p:nvSpPr>
          <p:spPr bwMode="auto">
            <a:xfrm>
              <a:off x="3527425" y="2419351"/>
              <a:ext cx="104775" cy="15875"/>
            </a:xfrm>
            <a:custGeom>
              <a:avLst/>
              <a:gdLst>
                <a:gd name="T0" fmla="*/ 26 w 28"/>
                <a:gd name="T1" fmla="*/ 0 h 4"/>
                <a:gd name="T2" fmla="*/ 2 w 28"/>
                <a:gd name="T3" fmla="*/ 0 h 4"/>
                <a:gd name="T4" fmla="*/ 0 w 28"/>
                <a:gd name="T5" fmla="*/ 2 h 4"/>
                <a:gd name="T6" fmla="*/ 2 w 28"/>
                <a:gd name="T7" fmla="*/ 4 h 4"/>
                <a:gd name="T8" fmla="*/ 26 w 28"/>
                <a:gd name="T9" fmla="*/ 4 h 4"/>
                <a:gd name="T10" fmla="*/ 28 w 28"/>
                <a:gd name="T11" fmla="*/ 2 h 4"/>
                <a:gd name="T12" fmla="*/ 26 w 2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8" h="4">
                  <a:moveTo>
                    <a:pt x="26" y="0"/>
                  </a:moveTo>
                  <a:cubicBezTo>
                    <a:pt x="2" y="0"/>
                    <a:pt x="2" y="0"/>
                    <a:pt x="2" y="0"/>
                  </a:cubicBezTo>
                  <a:cubicBezTo>
                    <a:pt x="1" y="0"/>
                    <a:pt x="0" y="1"/>
                    <a:pt x="0" y="2"/>
                  </a:cubicBezTo>
                  <a:cubicBezTo>
                    <a:pt x="0" y="3"/>
                    <a:pt x="1" y="4"/>
                    <a:pt x="2" y="4"/>
                  </a:cubicBezTo>
                  <a:cubicBezTo>
                    <a:pt x="26" y="4"/>
                    <a:pt x="26" y="4"/>
                    <a:pt x="26" y="4"/>
                  </a:cubicBezTo>
                  <a:cubicBezTo>
                    <a:pt x="27" y="4"/>
                    <a:pt x="28" y="3"/>
                    <a:pt x="28" y="2"/>
                  </a:cubicBezTo>
                  <a:cubicBezTo>
                    <a:pt x="28" y="1"/>
                    <a:pt x="27"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12">
              <a:extLst>
                <a:ext uri="{FF2B5EF4-FFF2-40B4-BE49-F238E27FC236}">
                  <a16:creationId xmlns:a16="http://schemas.microsoft.com/office/drawing/2014/main" id="{216339FC-F288-400E-BAA7-51B3594C293D}"/>
                </a:ext>
              </a:extLst>
            </p:cNvPr>
            <p:cNvSpPr>
              <a:spLocks/>
            </p:cNvSpPr>
            <p:nvPr/>
          </p:nvSpPr>
          <p:spPr bwMode="auto">
            <a:xfrm>
              <a:off x="3489325" y="2284413"/>
              <a:ext cx="22225" cy="14288"/>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13">
              <a:extLst>
                <a:ext uri="{FF2B5EF4-FFF2-40B4-BE49-F238E27FC236}">
                  <a16:creationId xmlns:a16="http://schemas.microsoft.com/office/drawing/2014/main" id="{BED83601-25D5-4821-AF4A-FD7B0A7122C0}"/>
                </a:ext>
              </a:extLst>
            </p:cNvPr>
            <p:cNvSpPr>
              <a:spLocks/>
            </p:cNvSpPr>
            <p:nvPr/>
          </p:nvSpPr>
          <p:spPr bwMode="auto">
            <a:xfrm>
              <a:off x="3489325" y="2328863"/>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14">
              <a:extLst>
                <a:ext uri="{FF2B5EF4-FFF2-40B4-BE49-F238E27FC236}">
                  <a16:creationId xmlns:a16="http://schemas.microsoft.com/office/drawing/2014/main" id="{CA7A9C61-6DD0-4C92-B916-7B344E224681}"/>
                </a:ext>
              </a:extLst>
            </p:cNvPr>
            <p:cNvSpPr>
              <a:spLocks/>
            </p:cNvSpPr>
            <p:nvPr/>
          </p:nvSpPr>
          <p:spPr bwMode="auto">
            <a:xfrm>
              <a:off x="3489325" y="2374901"/>
              <a:ext cx="22225" cy="14288"/>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15">
              <a:extLst>
                <a:ext uri="{FF2B5EF4-FFF2-40B4-BE49-F238E27FC236}">
                  <a16:creationId xmlns:a16="http://schemas.microsoft.com/office/drawing/2014/main" id="{91423BA9-A284-4CB0-9C97-2EB8E4E06BBE}"/>
                </a:ext>
              </a:extLst>
            </p:cNvPr>
            <p:cNvSpPr>
              <a:spLocks/>
            </p:cNvSpPr>
            <p:nvPr/>
          </p:nvSpPr>
          <p:spPr bwMode="auto">
            <a:xfrm>
              <a:off x="3489325" y="2419351"/>
              <a:ext cx="22225" cy="15875"/>
            </a:xfrm>
            <a:custGeom>
              <a:avLst/>
              <a:gdLst>
                <a:gd name="T0" fmla="*/ 4 w 6"/>
                <a:gd name="T1" fmla="*/ 0 h 4"/>
                <a:gd name="T2" fmla="*/ 2 w 6"/>
                <a:gd name="T3" fmla="*/ 0 h 4"/>
                <a:gd name="T4" fmla="*/ 0 w 6"/>
                <a:gd name="T5" fmla="*/ 2 h 4"/>
                <a:gd name="T6" fmla="*/ 2 w 6"/>
                <a:gd name="T7" fmla="*/ 4 h 4"/>
                <a:gd name="T8" fmla="*/ 4 w 6"/>
                <a:gd name="T9" fmla="*/ 4 h 4"/>
                <a:gd name="T10" fmla="*/ 6 w 6"/>
                <a:gd name="T11" fmla="*/ 2 h 4"/>
                <a:gd name="T12" fmla="*/ 4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4" y="0"/>
                  </a:moveTo>
                  <a:cubicBezTo>
                    <a:pt x="2" y="0"/>
                    <a:pt x="2" y="0"/>
                    <a:pt x="2" y="0"/>
                  </a:cubicBezTo>
                  <a:cubicBezTo>
                    <a:pt x="1" y="0"/>
                    <a:pt x="0" y="1"/>
                    <a:pt x="0" y="2"/>
                  </a:cubicBezTo>
                  <a:cubicBezTo>
                    <a:pt x="0" y="3"/>
                    <a:pt x="1" y="4"/>
                    <a:pt x="2" y="4"/>
                  </a:cubicBezTo>
                  <a:cubicBezTo>
                    <a:pt x="4" y="4"/>
                    <a:pt x="4" y="4"/>
                    <a:pt x="4" y="4"/>
                  </a:cubicBezTo>
                  <a:cubicBezTo>
                    <a:pt x="5" y="4"/>
                    <a:pt x="6" y="3"/>
                    <a:pt x="6" y="2"/>
                  </a:cubicBezTo>
                  <a:cubicBezTo>
                    <a:pt x="6" y="1"/>
                    <a:pt x="5"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3" name="Picture 2">
            <a:extLst>
              <a:ext uri="{FF2B5EF4-FFF2-40B4-BE49-F238E27FC236}">
                <a16:creationId xmlns:a16="http://schemas.microsoft.com/office/drawing/2014/main" id="{727CC331-42A9-47F1-B2D1-72A32417FA6C}"/>
              </a:ext>
            </a:extLst>
          </p:cNvPr>
          <p:cNvPicPr>
            <a:picLocks noChangeAspect="1"/>
          </p:cNvPicPr>
          <p:nvPr/>
        </p:nvPicPr>
        <p:blipFill rotWithShape="1">
          <a:blip r:embed="rId3">
            <a:extLst>
              <a:ext uri="{28A0092B-C50C-407E-A947-70E740481C1C}">
                <a14:useLocalDpi xmlns:a14="http://schemas.microsoft.com/office/drawing/2010/main" val="0"/>
              </a:ext>
            </a:extLst>
          </a:blip>
          <a:srcRect r="263" b="25281"/>
          <a:stretch/>
        </p:blipFill>
        <p:spPr>
          <a:xfrm>
            <a:off x="6096000" y="1727356"/>
            <a:ext cx="5345488" cy="2252863"/>
          </a:xfrm>
          <a:prstGeom prst="rect">
            <a:avLst/>
          </a:prstGeom>
        </p:spPr>
      </p:pic>
      <p:sp>
        <p:nvSpPr>
          <p:cNvPr id="22" name="TextBox 21">
            <a:extLst>
              <a:ext uri="{FF2B5EF4-FFF2-40B4-BE49-F238E27FC236}">
                <a16:creationId xmlns:a16="http://schemas.microsoft.com/office/drawing/2014/main" id="{0E7039CF-22FC-4C1E-9266-F2DE1173202A}"/>
              </a:ext>
            </a:extLst>
          </p:cNvPr>
          <p:cNvSpPr txBox="1"/>
          <p:nvPr/>
        </p:nvSpPr>
        <p:spPr>
          <a:xfrm>
            <a:off x="2125951" y="4350355"/>
            <a:ext cx="1784335" cy="369332"/>
          </a:xfrm>
          <a:prstGeom prst="rect">
            <a:avLst/>
          </a:prstGeom>
          <a:noFill/>
        </p:spPr>
        <p:txBody>
          <a:bodyPr wrap="none" lIns="0" tIns="0" rIns="0" bIns="0" rtlCol="0">
            <a:spAutoFit/>
          </a:bodyPr>
          <a:lstStyle/>
          <a:p>
            <a:r>
              <a:rPr lang="en-US" sz="2400" dirty="0">
                <a:solidFill>
                  <a:srgbClr val="32425C"/>
                </a:solidFill>
                <a:latin typeface="+mj-lt"/>
              </a:rPr>
              <a:t>DELETE BUSES</a:t>
            </a:r>
          </a:p>
        </p:txBody>
      </p:sp>
      <p:sp>
        <p:nvSpPr>
          <p:cNvPr id="23" name="TextBox 22">
            <a:extLst>
              <a:ext uri="{FF2B5EF4-FFF2-40B4-BE49-F238E27FC236}">
                <a16:creationId xmlns:a16="http://schemas.microsoft.com/office/drawing/2014/main" id="{EE48B019-2276-4EE4-BB2B-65C96FDB614C}"/>
              </a:ext>
            </a:extLst>
          </p:cNvPr>
          <p:cNvSpPr txBox="1"/>
          <p:nvPr/>
        </p:nvSpPr>
        <p:spPr>
          <a:xfrm>
            <a:off x="2121083" y="4811654"/>
            <a:ext cx="3578406" cy="875945"/>
          </a:xfrm>
          <a:prstGeom prst="rect">
            <a:avLst/>
          </a:prstGeom>
          <a:noFill/>
        </p:spPr>
        <p:txBody>
          <a:bodyPr wrap="square" lIns="0" tIns="0" rIns="0" bIns="0" rtlCol="0">
            <a:spAutoFit/>
          </a:bodyPr>
          <a:lstStyle/>
          <a:p>
            <a:pPr marR="0" lvl="0" algn="just">
              <a:lnSpc>
                <a:spcPct val="107000"/>
              </a:lnSpc>
              <a:spcBef>
                <a:spcPts val="0"/>
              </a:spcBef>
              <a:spcAft>
                <a:spcPts val="800"/>
              </a:spcAft>
            </a:pPr>
            <a:r>
              <a:rPr lang="en-US"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Admin will have the option to delete a bus from the system if it is no longer in service or has been replaced. </a:t>
            </a:r>
          </a:p>
        </p:txBody>
      </p:sp>
      <p:grpSp>
        <p:nvGrpSpPr>
          <p:cNvPr id="24" name="Group 23">
            <a:extLst>
              <a:ext uri="{FF2B5EF4-FFF2-40B4-BE49-F238E27FC236}">
                <a16:creationId xmlns:a16="http://schemas.microsoft.com/office/drawing/2014/main" id="{22ADEF7B-D942-4193-BE45-CF28A035C936}"/>
              </a:ext>
            </a:extLst>
          </p:cNvPr>
          <p:cNvGrpSpPr/>
          <p:nvPr/>
        </p:nvGrpSpPr>
        <p:grpSpPr>
          <a:xfrm>
            <a:off x="854214" y="4417959"/>
            <a:ext cx="1079969" cy="1066800"/>
            <a:chOff x="4279221" y="2033354"/>
            <a:chExt cx="1412875" cy="1395646"/>
          </a:xfrm>
        </p:grpSpPr>
        <p:sp>
          <p:nvSpPr>
            <p:cNvPr id="25" name="Freeform 5">
              <a:extLst>
                <a:ext uri="{FF2B5EF4-FFF2-40B4-BE49-F238E27FC236}">
                  <a16:creationId xmlns:a16="http://schemas.microsoft.com/office/drawing/2014/main" id="{3C3FF98D-089D-42A8-B740-E7019D7A8FA0}"/>
                </a:ext>
              </a:extLst>
            </p:cNvPr>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8F0725F2-A1E2-4C32-8A28-904DB7C6FC86}"/>
                </a:ext>
              </a:extLst>
            </p:cNvPr>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7" name="Group 36">
            <a:extLst>
              <a:ext uri="{FF2B5EF4-FFF2-40B4-BE49-F238E27FC236}">
                <a16:creationId xmlns:a16="http://schemas.microsoft.com/office/drawing/2014/main" id="{53AEBEFD-CEEF-4A6C-8991-2FBCC516EA16}"/>
              </a:ext>
            </a:extLst>
          </p:cNvPr>
          <p:cNvGrpSpPr/>
          <p:nvPr/>
        </p:nvGrpSpPr>
        <p:grpSpPr>
          <a:xfrm>
            <a:off x="1259959" y="4755161"/>
            <a:ext cx="352425" cy="360362"/>
            <a:chOff x="7726363" y="3609976"/>
            <a:chExt cx="352425" cy="360362"/>
          </a:xfrm>
          <a:solidFill>
            <a:schemeClr val="bg1"/>
          </a:solidFill>
        </p:grpSpPr>
        <p:sp>
          <p:nvSpPr>
            <p:cNvPr id="38" name="Oval 100">
              <a:extLst>
                <a:ext uri="{FF2B5EF4-FFF2-40B4-BE49-F238E27FC236}">
                  <a16:creationId xmlns:a16="http://schemas.microsoft.com/office/drawing/2014/main" id="{70529150-2CE0-4589-9346-E419CFFED5E8}"/>
                </a:ext>
              </a:extLst>
            </p:cNvPr>
            <p:cNvSpPr>
              <a:spLocks noChangeArrowheads="1"/>
            </p:cNvSpPr>
            <p:nvPr/>
          </p:nvSpPr>
          <p:spPr bwMode="auto">
            <a:xfrm>
              <a:off x="7756525" y="3609976"/>
              <a:ext cx="120650" cy="1206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101">
              <a:extLst>
                <a:ext uri="{FF2B5EF4-FFF2-40B4-BE49-F238E27FC236}">
                  <a16:creationId xmlns:a16="http://schemas.microsoft.com/office/drawing/2014/main" id="{5982F27C-A9A3-40B1-94EC-713FEFF546EA}"/>
                </a:ext>
              </a:extLst>
            </p:cNvPr>
            <p:cNvSpPr>
              <a:spLocks/>
            </p:cNvSpPr>
            <p:nvPr/>
          </p:nvSpPr>
          <p:spPr bwMode="auto">
            <a:xfrm>
              <a:off x="7726363" y="3744913"/>
              <a:ext cx="180975" cy="225425"/>
            </a:xfrm>
            <a:custGeom>
              <a:avLst/>
              <a:gdLst>
                <a:gd name="T0" fmla="*/ 28 w 48"/>
                <a:gd name="T1" fmla="*/ 0 h 60"/>
                <a:gd name="T2" fmla="*/ 30 w 48"/>
                <a:gd name="T3" fmla="*/ 27 h 60"/>
                <a:gd name="T4" fmla="*/ 24 w 48"/>
                <a:gd name="T5" fmla="*/ 33 h 60"/>
                <a:gd name="T6" fmla="*/ 18 w 48"/>
                <a:gd name="T7" fmla="*/ 27 h 60"/>
                <a:gd name="T8" fmla="*/ 20 w 48"/>
                <a:gd name="T9" fmla="*/ 0 h 60"/>
                <a:gd name="T10" fmla="*/ 0 w 48"/>
                <a:gd name="T11" fmla="*/ 0 h 60"/>
                <a:gd name="T12" fmla="*/ 0 w 48"/>
                <a:gd name="T13" fmla="*/ 2 h 60"/>
                <a:gd name="T14" fmla="*/ 14 w 48"/>
                <a:gd name="T15" fmla="*/ 33 h 60"/>
                <a:gd name="T16" fmla="*/ 14 w 48"/>
                <a:gd name="T17" fmla="*/ 60 h 60"/>
                <a:gd name="T18" fmla="*/ 34 w 48"/>
                <a:gd name="T19" fmla="*/ 60 h 60"/>
                <a:gd name="T20" fmla="*/ 34 w 48"/>
                <a:gd name="T21" fmla="*/ 33 h 60"/>
                <a:gd name="T22" fmla="*/ 48 w 48"/>
                <a:gd name="T23" fmla="*/ 2 h 60"/>
                <a:gd name="T24" fmla="*/ 48 w 48"/>
                <a:gd name="T25" fmla="*/ 0 h 60"/>
                <a:gd name="T26" fmla="*/ 28 w 48"/>
                <a:gd name="T2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0">
                  <a:moveTo>
                    <a:pt x="28" y="0"/>
                  </a:moveTo>
                  <a:cubicBezTo>
                    <a:pt x="30" y="27"/>
                    <a:pt x="30" y="27"/>
                    <a:pt x="30" y="27"/>
                  </a:cubicBezTo>
                  <a:cubicBezTo>
                    <a:pt x="24" y="33"/>
                    <a:pt x="24" y="33"/>
                    <a:pt x="24" y="33"/>
                  </a:cubicBezTo>
                  <a:cubicBezTo>
                    <a:pt x="18" y="27"/>
                    <a:pt x="18" y="27"/>
                    <a:pt x="18" y="27"/>
                  </a:cubicBezTo>
                  <a:cubicBezTo>
                    <a:pt x="20" y="0"/>
                    <a:pt x="20" y="0"/>
                    <a:pt x="20" y="0"/>
                  </a:cubicBezTo>
                  <a:cubicBezTo>
                    <a:pt x="0" y="0"/>
                    <a:pt x="0" y="0"/>
                    <a:pt x="0" y="0"/>
                  </a:cubicBezTo>
                  <a:cubicBezTo>
                    <a:pt x="0" y="2"/>
                    <a:pt x="0" y="2"/>
                    <a:pt x="0" y="2"/>
                  </a:cubicBezTo>
                  <a:cubicBezTo>
                    <a:pt x="0" y="16"/>
                    <a:pt x="5" y="27"/>
                    <a:pt x="14" y="33"/>
                  </a:cubicBezTo>
                  <a:cubicBezTo>
                    <a:pt x="14" y="60"/>
                    <a:pt x="14" y="60"/>
                    <a:pt x="14" y="60"/>
                  </a:cubicBezTo>
                  <a:cubicBezTo>
                    <a:pt x="34" y="60"/>
                    <a:pt x="34" y="60"/>
                    <a:pt x="34" y="60"/>
                  </a:cubicBezTo>
                  <a:cubicBezTo>
                    <a:pt x="34" y="33"/>
                    <a:pt x="34" y="33"/>
                    <a:pt x="34" y="33"/>
                  </a:cubicBezTo>
                  <a:cubicBezTo>
                    <a:pt x="43" y="27"/>
                    <a:pt x="48" y="16"/>
                    <a:pt x="48" y="2"/>
                  </a:cubicBezTo>
                  <a:cubicBezTo>
                    <a:pt x="48" y="0"/>
                    <a:pt x="48" y="0"/>
                    <a:pt x="48" y="0"/>
                  </a:cubicBez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102">
              <a:extLst>
                <a:ext uri="{FF2B5EF4-FFF2-40B4-BE49-F238E27FC236}">
                  <a16:creationId xmlns:a16="http://schemas.microsoft.com/office/drawing/2014/main" id="{DE5FE97B-54DA-417E-98B8-71C1D97D8D9B}"/>
                </a:ext>
              </a:extLst>
            </p:cNvPr>
            <p:cNvSpPr>
              <a:spLocks noEditPoints="1"/>
            </p:cNvSpPr>
            <p:nvPr/>
          </p:nvSpPr>
          <p:spPr bwMode="auto">
            <a:xfrm>
              <a:off x="7861300" y="3624263"/>
              <a:ext cx="217488" cy="225425"/>
            </a:xfrm>
            <a:custGeom>
              <a:avLst/>
              <a:gdLst>
                <a:gd name="T0" fmla="*/ 4 w 58"/>
                <a:gd name="T1" fmla="*/ 0 h 60"/>
                <a:gd name="T2" fmla="*/ 8 w 58"/>
                <a:gd name="T3" fmla="*/ 12 h 60"/>
                <a:gd name="T4" fmla="*/ 0 w 58"/>
                <a:gd name="T5" fmla="*/ 28 h 60"/>
                <a:gd name="T6" fmla="*/ 16 w 58"/>
                <a:gd name="T7" fmla="*/ 28 h 60"/>
                <a:gd name="T8" fmla="*/ 16 w 58"/>
                <a:gd name="T9" fmla="*/ 34 h 60"/>
                <a:gd name="T10" fmla="*/ 9 w 58"/>
                <a:gd name="T11" fmla="*/ 60 h 60"/>
                <a:gd name="T12" fmla="*/ 58 w 58"/>
                <a:gd name="T13" fmla="*/ 60 h 60"/>
                <a:gd name="T14" fmla="*/ 58 w 58"/>
                <a:gd name="T15" fmla="*/ 0 h 60"/>
                <a:gd name="T16" fmla="*/ 4 w 58"/>
                <a:gd name="T17" fmla="*/ 0 h 60"/>
                <a:gd name="T18" fmla="*/ 51 w 58"/>
                <a:gd name="T19" fmla="*/ 13 h 60"/>
                <a:gd name="T20" fmla="*/ 45 w 58"/>
                <a:gd name="T21" fmla="*/ 31 h 60"/>
                <a:gd name="T22" fmla="*/ 44 w 58"/>
                <a:gd name="T23" fmla="*/ 32 h 60"/>
                <a:gd name="T24" fmla="*/ 43 w 58"/>
                <a:gd name="T25" fmla="*/ 32 h 60"/>
                <a:gd name="T26" fmla="*/ 32 w 58"/>
                <a:gd name="T27" fmla="*/ 26 h 60"/>
                <a:gd name="T28" fmla="*/ 26 w 58"/>
                <a:gd name="T29" fmla="*/ 44 h 60"/>
                <a:gd name="T30" fmla="*/ 24 w 58"/>
                <a:gd name="T31" fmla="*/ 46 h 60"/>
                <a:gd name="T32" fmla="*/ 23 w 58"/>
                <a:gd name="T33" fmla="*/ 46 h 60"/>
                <a:gd name="T34" fmla="*/ 22 w 58"/>
                <a:gd name="T35" fmla="*/ 43 h 60"/>
                <a:gd name="T36" fmla="*/ 29 w 58"/>
                <a:gd name="T37" fmla="*/ 23 h 60"/>
                <a:gd name="T38" fmla="*/ 31 w 58"/>
                <a:gd name="T39" fmla="*/ 22 h 60"/>
                <a:gd name="T40" fmla="*/ 32 w 58"/>
                <a:gd name="T41" fmla="*/ 22 h 60"/>
                <a:gd name="T42" fmla="*/ 42 w 58"/>
                <a:gd name="T43" fmla="*/ 27 h 60"/>
                <a:gd name="T44" fmla="*/ 48 w 58"/>
                <a:gd name="T45" fmla="*/ 11 h 60"/>
                <a:gd name="T46" fmla="*/ 50 w 58"/>
                <a:gd name="T47" fmla="*/ 10 h 60"/>
                <a:gd name="T48" fmla="*/ 51 w 58"/>
                <a:gd name="T49"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60">
                  <a:moveTo>
                    <a:pt x="4" y="0"/>
                  </a:moveTo>
                  <a:cubicBezTo>
                    <a:pt x="7" y="3"/>
                    <a:pt x="8" y="7"/>
                    <a:pt x="8" y="12"/>
                  </a:cubicBezTo>
                  <a:cubicBezTo>
                    <a:pt x="8" y="19"/>
                    <a:pt x="5" y="24"/>
                    <a:pt x="0" y="28"/>
                  </a:cubicBezTo>
                  <a:cubicBezTo>
                    <a:pt x="16" y="28"/>
                    <a:pt x="16" y="28"/>
                    <a:pt x="16" y="28"/>
                  </a:cubicBezTo>
                  <a:cubicBezTo>
                    <a:pt x="16" y="34"/>
                    <a:pt x="16" y="34"/>
                    <a:pt x="16" y="34"/>
                  </a:cubicBezTo>
                  <a:cubicBezTo>
                    <a:pt x="16" y="44"/>
                    <a:pt x="14" y="53"/>
                    <a:pt x="9" y="60"/>
                  </a:cubicBezTo>
                  <a:cubicBezTo>
                    <a:pt x="58" y="60"/>
                    <a:pt x="58" y="60"/>
                    <a:pt x="58" y="60"/>
                  </a:cubicBezTo>
                  <a:cubicBezTo>
                    <a:pt x="58" y="0"/>
                    <a:pt x="58" y="0"/>
                    <a:pt x="58" y="0"/>
                  </a:cubicBezTo>
                  <a:lnTo>
                    <a:pt x="4" y="0"/>
                  </a:lnTo>
                  <a:close/>
                  <a:moveTo>
                    <a:pt x="51" y="13"/>
                  </a:moveTo>
                  <a:cubicBezTo>
                    <a:pt x="45" y="31"/>
                    <a:pt x="45" y="31"/>
                    <a:pt x="45" y="31"/>
                  </a:cubicBezTo>
                  <a:cubicBezTo>
                    <a:pt x="45" y="31"/>
                    <a:pt x="45" y="32"/>
                    <a:pt x="44" y="32"/>
                  </a:cubicBezTo>
                  <a:cubicBezTo>
                    <a:pt x="44" y="32"/>
                    <a:pt x="43" y="32"/>
                    <a:pt x="43" y="32"/>
                  </a:cubicBezTo>
                  <a:cubicBezTo>
                    <a:pt x="32" y="26"/>
                    <a:pt x="32" y="26"/>
                    <a:pt x="32" y="26"/>
                  </a:cubicBezTo>
                  <a:cubicBezTo>
                    <a:pt x="26" y="44"/>
                    <a:pt x="26" y="44"/>
                    <a:pt x="26" y="44"/>
                  </a:cubicBezTo>
                  <a:cubicBezTo>
                    <a:pt x="25" y="45"/>
                    <a:pt x="25" y="46"/>
                    <a:pt x="24" y="46"/>
                  </a:cubicBezTo>
                  <a:cubicBezTo>
                    <a:pt x="24" y="46"/>
                    <a:pt x="23" y="46"/>
                    <a:pt x="23" y="46"/>
                  </a:cubicBezTo>
                  <a:cubicBezTo>
                    <a:pt x="22" y="45"/>
                    <a:pt x="21" y="44"/>
                    <a:pt x="22" y="43"/>
                  </a:cubicBezTo>
                  <a:cubicBezTo>
                    <a:pt x="29" y="23"/>
                    <a:pt x="29" y="23"/>
                    <a:pt x="29" y="23"/>
                  </a:cubicBezTo>
                  <a:cubicBezTo>
                    <a:pt x="30" y="22"/>
                    <a:pt x="30" y="22"/>
                    <a:pt x="31" y="22"/>
                  </a:cubicBezTo>
                  <a:cubicBezTo>
                    <a:pt x="31" y="22"/>
                    <a:pt x="32" y="22"/>
                    <a:pt x="32" y="22"/>
                  </a:cubicBezTo>
                  <a:cubicBezTo>
                    <a:pt x="42" y="27"/>
                    <a:pt x="42" y="27"/>
                    <a:pt x="42" y="27"/>
                  </a:cubicBezTo>
                  <a:cubicBezTo>
                    <a:pt x="48" y="11"/>
                    <a:pt x="48" y="11"/>
                    <a:pt x="48" y="11"/>
                  </a:cubicBezTo>
                  <a:cubicBezTo>
                    <a:pt x="48" y="10"/>
                    <a:pt x="49" y="10"/>
                    <a:pt x="50" y="10"/>
                  </a:cubicBezTo>
                  <a:cubicBezTo>
                    <a:pt x="51" y="10"/>
                    <a:pt x="52" y="12"/>
                    <a:pt x="5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6" name="Picture 5">
            <a:extLst>
              <a:ext uri="{FF2B5EF4-FFF2-40B4-BE49-F238E27FC236}">
                <a16:creationId xmlns:a16="http://schemas.microsoft.com/office/drawing/2014/main" id="{78D990A8-9521-4BE2-A095-44AAC34B2E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1" y="4618458"/>
            <a:ext cx="5345488" cy="929317"/>
          </a:xfrm>
          <a:prstGeom prst="rect">
            <a:avLst/>
          </a:prstGeom>
        </p:spPr>
      </p:pic>
    </p:spTree>
    <p:extLst>
      <p:ext uri="{BB962C8B-B14F-4D97-AF65-F5344CB8AC3E}">
        <p14:creationId xmlns:p14="http://schemas.microsoft.com/office/powerpoint/2010/main" val="122172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6CB8F2D1-A44C-413E-BF5D-2AA7D20052D5}"/>
              </a:ext>
            </a:extLst>
          </p:cNvPr>
          <p:cNvPicPr/>
          <p:nvPr/>
        </p:nvPicPr>
        <p:blipFill>
          <a:blip r:embed="rId3">
            <a:extLst>
              <a:ext uri="{28A0092B-C50C-407E-A947-70E740481C1C}">
                <a14:useLocalDpi xmlns:a14="http://schemas.microsoft.com/office/drawing/2010/main" val="0"/>
              </a:ext>
            </a:extLst>
          </a:blip>
          <a:stretch>
            <a:fillRect/>
          </a:stretch>
        </p:blipFill>
        <p:spPr>
          <a:xfrm>
            <a:off x="1567158" y="1463064"/>
            <a:ext cx="9057683" cy="5126922"/>
          </a:xfrm>
          <a:prstGeom prst="rect">
            <a:avLst/>
          </a:prstGeom>
        </p:spPr>
      </p:pic>
      <p:sp>
        <p:nvSpPr>
          <p:cNvPr id="108" name="TextBox 107">
            <a:extLst>
              <a:ext uri="{FF2B5EF4-FFF2-40B4-BE49-F238E27FC236}">
                <a16:creationId xmlns:a16="http://schemas.microsoft.com/office/drawing/2014/main" id="{ED62CC22-9DE9-402F-BA1F-0AE43D1E3424}"/>
              </a:ext>
            </a:extLst>
          </p:cNvPr>
          <p:cNvSpPr txBox="1"/>
          <p:nvPr/>
        </p:nvSpPr>
        <p:spPr>
          <a:xfrm>
            <a:off x="4372366" y="547039"/>
            <a:ext cx="6442779" cy="553998"/>
          </a:xfrm>
          <a:prstGeom prst="rect">
            <a:avLst/>
          </a:prstGeom>
          <a:noFill/>
        </p:spPr>
        <p:txBody>
          <a:bodyPr wrap="square" lIns="0" tIns="0" rIns="0" bIns="0" rtlCol="0">
            <a:spAutoFit/>
          </a:bodyPr>
          <a:lstStyle/>
          <a:p>
            <a:r>
              <a:rPr lang="en-US" sz="3600" dirty="0">
                <a:solidFill>
                  <a:srgbClr val="32425C"/>
                </a:solidFill>
                <a:latin typeface="+mj-lt"/>
              </a:rPr>
              <a:t>DATA FLOW DIAGRAM</a:t>
            </a:r>
          </a:p>
        </p:txBody>
      </p:sp>
    </p:spTree>
    <p:extLst>
      <p:ext uri="{BB962C8B-B14F-4D97-AF65-F5344CB8AC3E}">
        <p14:creationId xmlns:p14="http://schemas.microsoft.com/office/powerpoint/2010/main" val="276666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
          <p:cNvSpPr>
            <a:spLocks/>
          </p:cNvSpPr>
          <p:nvPr/>
        </p:nvSpPr>
        <p:spPr bwMode="auto">
          <a:xfrm flipV="1">
            <a:off x="4763" y="4587225"/>
            <a:ext cx="12187237" cy="2424113"/>
          </a:xfrm>
          <a:custGeom>
            <a:avLst/>
            <a:gdLst>
              <a:gd name="T0" fmla="*/ 0 w 7680"/>
              <a:gd name="T1" fmla="*/ 158 h 1526"/>
              <a:gd name="T2" fmla="*/ 1764 w 7680"/>
              <a:gd name="T3" fmla="*/ 742 h 1526"/>
              <a:gd name="T4" fmla="*/ 3780 w 7680"/>
              <a:gd name="T5" fmla="*/ 622 h 1526"/>
              <a:gd name="T6" fmla="*/ 5678 w 7680"/>
              <a:gd name="T7" fmla="*/ 175 h 1526"/>
              <a:gd name="T8" fmla="*/ 7680 w 7680"/>
              <a:gd name="T9" fmla="*/ 822 h 1526"/>
              <a:gd name="T10" fmla="*/ 7680 w 7680"/>
              <a:gd name="T11" fmla="*/ 1390 h 1526"/>
              <a:gd name="T12" fmla="*/ 6236 w 7680"/>
              <a:gd name="T13" fmla="*/ 1286 h 1526"/>
              <a:gd name="T14" fmla="*/ 3317 w 7680"/>
              <a:gd name="T15" fmla="*/ 578 h 1526"/>
              <a:gd name="T16" fmla="*/ 724 w 7680"/>
              <a:gd name="T17" fmla="*/ 982 h 1526"/>
              <a:gd name="T18" fmla="*/ 0 w 7680"/>
              <a:gd name="T19" fmla="*/ 768 h 1526"/>
              <a:gd name="T20" fmla="*/ 0 w 7680"/>
              <a:gd name="T21" fmla="*/ 158 h 1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80" h="1526">
                <a:moveTo>
                  <a:pt x="0" y="158"/>
                </a:moveTo>
                <a:cubicBezTo>
                  <a:pt x="436" y="174"/>
                  <a:pt x="1204" y="438"/>
                  <a:pt x="1764" y="742"/>
                </a:cubicBezTo>
                <a:cubicBezTo>
                  <a:pt x="2324" y="1046"/>
                  <a:pt x="3100" y="1070"/>
                  <a:pt x="3780" y="622"/>
                </a:cubicBezTo>
                <a:cubicBezTo>
                  <a:pt x="4460" y="174"/>
                  <a:pt x="5089" y="0"/>
                  <a:pt x="5678" y="175"/>
                </a:cubicBezTo>
                <a:cubicBezTo>
                  <a:pt x="6268" y="350"/>
                  <a:pt x="7076" y="910"/>
                  <a:pt x="7680" y="822"/>
                </a:cubicBezTo>
                <a:cubicBezTo>
                  <a:pt x="7680" y="1390"/>
                  <a:pt x="7680" y="1390"/>
                  <a:pt x="7680" y="1390"/>
                </a:cubicBezTo>
                <a:cubicBezTo>
                  <a:pt x="7680" y="1390"/>
                  <a:pt x="7036" y="1526"/>
                  <a:pt x="6236" y="1286"/>
                </a:cubicBezTo>
                <a:cubicBezTo>
                  <a:pt x="5436" y="1046"/>
                  <a:pt x="4246" y="542"/>
                  <a:pt x="3317" y="578"/>
                </a:cubicBezTo>
                <a:cubicBezTo>
                  <a:pt x="2388" y="614"/>
                  <a:pt x="1260" y="1006"/>
                  <a:pt x="724" y="982"/>
                </a:cubicBezTo>
                <a:cubicBezTo>
                  <a:pt x="188" y="958"/>
                  <a:pt x="0" y="768"/>
                  <a:pt x="0" y="768"/>
                </a:cubicBezTo>
                <a:lnTo>
                  <a:pt x="0" y="158"/>
                </a:lnTo>
                <a:close/>
              </a:path>
            </a:pathLst>
          </a:custGeom>
          <a:gradFill flip="none" rotWithShape="1">
            <a:gsLst>
              <a:gs pos="100000">
                <a:srgbClr val="024793">
                  <a:alpha val="50000"/>
                </a:srgbClr>
              </a:gs>
              <a:gs pos="0">
                <a:srgbClr val="33D3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Freeform 6"/>
          <p:cNvSpPr>
            <a:spLocks/>
          </p:cNvSpPr>
          <p:nvPr/>
        </p:nvSpPr>
        <p:spPr bwMode="auto">
          <a:xfrm flipV="1">
            <a:off x="9526" y="4821337"/>
            <a:ext cx="12187237" cy="2135188"/>
          </a:xfrm>
          <a:custGeom>
            <a:avLst/>
            <a:gdLst>
              <a:gd name="T0" fmla="*/ 0 w 7680"/>
              <a:gd name="T1" fmla="*/ 1088 h 1344"/>
              <a:gd name="T2" fmla="*/ 1708 w 7680"/>
              <a:gd name="T3" fmla="*/ 1328 h 1344"/>
              <a:gd name="T4" fmla="*/ 5308 w 7680"/>
              <a:gd name="T5" fmla="*/ 664 h 1344"/>
              <a:gd name="T6" fmla="*/ 7680 w 7680"/>
              <a:gd name="T7" fmla="*/ 1264 h 1344"/>
              <a:gd name="T8" fmla="*/ 7680 w 7680"/>
              <a:gd name="T9" fmla="*/ 376 h 1344"/>
              <a:gd name="T10" fmla="*/ 4532 w 7680"/>
              <a:gd name="T11" fmla="*/ 192 h 1344"/>
              <a:gd name="T12" fmla="*/ 0 w 7680"/>
              <a:gd name="T13" fmla="*/ 80 h 1344"/>
              <a:gd name="T14" fmla="*/ 0 w 7680"/>
              <a:gd name="T15" fmla="*/ 1088 h 13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0" h="1344">
                <a:moveTo>
                  <a:pt x="0" y="1088"/>
                </a:moveTo>
                <a:cubicBezTo>
                  <a:pt x="0" y="1088"/>
                  <a:pt x="532" y="1344"/>
                  <a:pt x="1708" y="1328"/>
                </a:cubicBezTo>
                <a:cubicBezTo>
                  <a:pt x="2884" y="1312"/>
                  <a:pt x="4004" y="624"/>
                  <a:pt x="5308" y="664"/>
                </a:cubicBezTo>
                <a:cubicBezTo>
                  <a:pt x="6612" y="704"/>
                  <a:pt x="7680" y="1264"/>
                  <a:pt x="7680" y="1264"/>
                </a:cubicBezTo>
                <a:cubicBezTo>
                  <a:pt x="7680" y="376"/>
                  <a:pt x="7680" y="376"/>
                  <a:pt x="7680" y="376"/>
                </a:cubicBezTo>
                <a:cubicBezTo>
                  <a:pt x="7680" y="376"/>
                  <a:pt x="5676" y="0"/>
                  <a:pt x="4532" y="192"/>
                </a:cubicBezTo>
                <a:cubicBezTo>
                  <a:pt x="3388" y="384"/>
                  <a:pt x="732" y="496"/>
                  <a:pt x="0" y="80"/>
                </a:cubicBezTo>
                <a:lnTo>
                  <a:pt x="0" y="1088"/>
                </a:lnTo>
                <a:close/>
              </a:path>
            </a:pathLst>
          </a:custGeom>
          <a:gradFill>
            <a:gsLst>
              <a:gs pos="0">
                <a:srgbClr val="024793"/>
              </a:gs>
              <a:gs pos="100000">
                <a:srgbClr val="33D360">
                  <a:alpha val="5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 name="Rectangle 1"/>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1514185" y="2252456"/>
            <a:ext cx="3122714" cy="1480085"/>
          </a:xfrm>
          <a:prstGeom prst="rect">
            <a:avLst/>
          </a:prstGeom>
          <a:noFill/>
        </p:spPr>
        <p:txBody>
          <a:bodyPr wrap="none" lIns="0" tIns="0" rIns="0" bIns="0" rtlCol="0">
            <a:spAutoFit/>
          </a:bodyPr>
          <a:lstStyle/>
          <a:p>
            <a:pPr marL="0" marR="0">
              <a:lnSpc>
                <a:spcPct val="107000"/>
              </a:lnSpc>
              <a:spcBef>
                <a:spcPts val="0"/>
              </a:spcBef>
              <a:spcAft>
                <a:spcPts val="800"/>
              </a:spcAft>
            </a:pPr>
            <a:r>
              <a:rPr lang="en-US" b="1" dirty="0">
                <a:solidFill>
                  <a:schemeClr val="tx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rPr>
              <a:t>Presented</a:t>
            </a:r>
            <a:r>
              <a:rPr lang="en-US" sz="1800" b="1"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by: </a:t>
            </a:r>
            <a:endParaRPr lang="en-US" sz="1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Md. Mohiul Islam Miraz-C231197</a:t>
            </a:r>
          </a:p>
          <a:p>
            <a:pPr marL="0" marR="0">
              <a:lnSpc>
                <a:spcPct val="107000"/>
              </a:lnSpc>
              <a:spcBef>
                <a:spcPts val="0"/>
              </a:spcBef>
              <a:spcAft>
                <a:spcPts val="800"/>
              </a:spcAft>
            </a:pPr>
            <a:r>
              <a:rPr lang="en-US" sz="1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Kazi Md. Safayat Khan-C231181</a:t>
            </a:r>
          </a:p>
          <a:p>
            <a:pPr marL="0" marR="0">
              <a:lnSpc>
                <a:spcPct val="107000"/>
              </a:lnSpc>
              <a:spcBef>
                <a:spcPts val="0"/>
              </a:spcBef>
              <a:spcAft>
                <a:spcPts val="800"/>
              </a:spcAft>
            </a:pPr>
            <a:r>
              <a:rPr lang="en-US" sz="1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Mohammed Shifath-C231198</a:t>
            </a:r>
          </a:p>
        </p:txBody>
      </p:sp>
      <p:sp>
        <p:nvSpPr>
          <p:cNvPr id="21" name="TextBox 20">
            <a:extLst>
              <a:ext uri="{FF2B5EF4-FFF2-40B4-BE49-F238E27FC236}">
                <a16:creationId xmlns:a16="http://schemas.microsoft.com/office/drawing/2014/main" id="{8872A28A-EF3D-46F5-9545-2D708E6A5CA7}"/>
              </a:ext>
            </a:extLst>
          </p:cNvPr>
          <p:cNvSpPr txBox="1"/>
          <p:nvPr/>
        </p:nvSpPr>
        <p:spPr>
          <a:xfrm>
            <a:off x="1480394" y="581810"/>
            <a:ext cx="3190297" cy="830997"/>
          </a:xfrm>
          <a:prstGeom prst="rect">
            <a:avLst/>
          </a:prstGeom>
          <a:noFill/>
        </p:spPr>
        <p:txBody>
          <a:bodyPr wrap="none" lIns="0" tIns="0" rIns="0" bIns="0" rtlCol="0">
            <a:spAutoFit/>
          </a:bodyPr>
          <a:lstStyle/>
          <a:p>
            <a:r>
              <a:rPr lang="en-US" sz="5400" b="1" dirty="0">
                <a:solidFill>
                  <a:srgbClr val="32425C"/>
                </a:solidFill>
                <a:latin typeface="+mj-lt"/>
              </a:rPr>
              <a:t>Thank You!</a:t>
            </a:r>
          </a:p>
        </p:txBody>
      </p:sp>
      <p:pic>
        <p:nvPicPr>
          <p:cNvPr id="6" name="Picture 5">
            <a:extLst>
              <a:ext uri="{FF2B5EF4-FFF2-40B4-BE49-F238E27FC236}">
                <a16:creationId xmlns:a16="http://schemas.microsoft.com/office/drawing/2014/main" id="{D3C5CFEA-D10C-4AD1-A1E2-98C5A2D410A6}"/>
              </a:ext>
            </a:extLst>
          </p:cNvPr>
          <p:cNvPicPr>
            <a:picLocks noChangeAspect="1"/>
          </p:cNvPicPr>
          <p:nvPr/>
        </p:nvPicPr>
        <p:blipFill rotWithShape="1">
          <a:blip r:embed="rId3">
            <a:extLst>
              <a:ext uri="{28A0092B-C50C-407E-A947-70E740481C1C}">
                <a14:useLocalDpi xmlns:a14="http://schemas.microsoft.com/office/drawing/2010/main" val="0"/>
              </a:ext>
            </a:extLst>
          </a:blip>
          <a:srcRect l="5019" r="23187"/>
          <a:stretch/>
        </p:blipFill>
        <p:spPr>
          <a:xfrm>
            <a:off x="5980386" y="3857213"/>
            <a:ext cx="2427902" cy="1738751"/>
          </a:xfrm>
          <a:prstGeom prst="rect">
            <a:avLst/>
          </a:prstGeom>
        </p:spPr>
      </p:pic>
      <p:pic>
        <p:nvPicPr>
          <p:cNvPr id="8" name="Picture 7">
            <a:extLst>
              <a:ext uri="{FF2B5EF4-FFF2-40B4-BE49-F238E27FC236}">
                <a16:creationId xmlns:a16="http://schemas.microsoft.com/office/drawing/2014/main" id="{DB7B5DE0-9920-4838-B971-3E7FC704C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5235" y="3870646"/>
            <a:ext cx="2370503" cy="1777877"/>
          </a:xfrm>
          <a:prstGeom prst="rect">
            <a:avLst/>
          </a:prstGeom>
        </p:spPr>
      </p:pic>
      <p:pic>
        <p:nvPicPr>
          <p:cNvPr id="10" name="Picture 9">
            <a:extLst>
              <a:ext uri="{FF2B5EF4-FFF2-40B4-BE49-F238E27FC236}">
                <a16:creationId xmlns:a16="http://schemas.microsoft.com/office/drawing/2014/main" id="{9E6FC29C-7F7D-440E-A25E-9D9FFC407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0386" y="1456164"/>
            <a:ext cx="2435093" cy="1724735"/>
          </a:xfrm>
          <a:prstGeom prst="rect">
            <a:avLst/>
          </a:prstGeom>
        </p:spPr>
      </p:pic>
      <p:sp>
        <p:nvSpPr>
          <p:cNvPr id="19" name="Rectangle: Rounded Corners 18">
            <a:extLst>
              <a:ext uri="{FF2B5EF4-FFF2-40B4-BE49-F238E27FC236}">
                <a16:creationId xmlns:a16="http://schemas.microsoft.com/office/drawing/2014/main" id="{CCC61A22-E527-49A6-A02C-CF44019FF7C2}"/>
              </a:ext>
            </a:extLst>
          </p:cNvPr>
          <p:cNvSpPr/>
          <p:nvPr/>
        </p:nvSpPr>
        <p:spPr>
          <a:xfrm>
            <a:off x="7706328" y="3358022"/>
            <a:ext cx="1837813" cy="322068"/>
          </a:xfrm>
          <a:prstGeom prst="roundRect">
            <a:avLst/>
          </a:prstGeom>
          <a:solidFill>
            <a:srgbClr val="62C8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AFTER</a:t>
            </a:r>
          </a:p>
        </p:txBody>
      </p:sp>
      <p:sp>
        <p:nvSpPr>
          <p:cNvPr id="30" name="Rectangle: Rounded Corners 29">
            <a:extLst>
              <a:ext uri="{FF2B5EF4-FFF2-40B4-BE49-F238E27FC236}">
                <a16:creationId xmlns:a16="http://schemas.microsoft.com/office/drawing/2014/main" id="{A36D952D-C60D-48D8-893F-88CF3CB1EAF1}"/>
              </a:ext>
            </a:extLst>
          </p:cNvPr>
          <p:cNvSpPr/>
          <p:nvPr/>
        </p:nvSpPr>
        <p:spPr>
          <a:xfrm>
            <a:off x="7706328" y="809614"/>
            <a:ext cx="1837813" cy="322068"/>
          </a:xfrm>
          <a:prstGeom prst="roundRect">
            <a:avLst/>
          </a:prstGeom>
          <a:solidFill>
            <a:srgbClr val="62C8A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BEFORE</a:t>
            </a:r>
          </a:p>
        </p:txBody>
      </p:sp>
      <p:pic>
        <p:nvPicPr>
          <p:cNvPr id="15" name="Picture 14">
            <a:extLst>
              <a:ext uri="{FF2B5EF4-FFF2-40B4-BE49-F238E27FC236}">
                <a16:creationId xmlns:a16="http://schemas.microsoft.com/office/drawing/2014/main" id="{1D3B3CCA-D58D-4E86-B838-E5D167F769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flipV="1">
            <a:off x="8625235" y="1446320"/>
            <a:ext cx="2370503" cy="1724735"/>
          </a:xfrm>
          <a:prstGeom prst="rect">
            <a:avLst/>
          </a:prstGeom>
        </p:spPr>
      </p:pic>
    </p:spTree>
    <p:extLst>
      <p:ext uri="{BB962C8B-B14F-4D97-AF65-F5344CB8AC3E}">
        <p14:creationId xmlns:p14="http://schemas.microsoft.com/office/powerpoint/2010/main" val="1686888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23142D-4312-4400-9235-4B88DA6D2E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50" y="0"/>
            <a:ext cx="4867657" cy="6858000"/>
          </a:xfrm>
          <a:prstGeom prst="rect">
            <a:avLst/>
          </a:prstGeom>
        </p:spPr>
      </p:pic>
      <p:sp>
        <p:nvSpPr>
          <p:cNvPr id="37" name="Freeform 36"/>
          <p:cNvSpPr/>
          <p:nvPr/>
        </p:nvSpPr>
        <p:spPr>
          <a:xfrm flipH="1">
            <a:off x="4190190" y="0"/>
            <a:ext cx="1420650" cy="6858000"/>
          </a:xfrm>
          <a:custGeom>
            <a:avLst/>
            <a:gdLst>
              <a:gd name="connsiteX0" fmla="*/ 585977 w 1537687"/>
              <a:gd name="connsiteY0" fmla="*/ 0 h 6858000"/>
              <a:gd name="connsiteX1" fmla="*/ 1368880 w 1537687"/>
              <a:gd name="connsiteY1" fmla="*/ 0 h 6858000"/>
              <a:gd name="connsiteX2" fmla="*/ 1373883 w 1537687"/>
              <a:gd name="connsiteY2" fmla="*/ 18103 h 6858000"/>
              <a:gd name="connsiteX3" fmla="*/ 1513436 w 1537687"/>
              <a:gd name="connsiteY3" fmla="*/ 1774664 h 6858000"/>
              <a:gd name="connsiteX4" fmla="*/ 1242006 w 1537687"/>
              <a:gd name="connsiteY4" fmla="*/ 6609767 h 6858000"/>
              <a:gd name="connsiteX5" fmla="*/ 1305969 w 1537687"/>
              <a:gd name="connsiteY5" fmla="*/ 6858000 h 6858000"/>
              <a:gd name="connsiteX6" fmla="*/ 269403 w 1537687"/>
              <a:gd name="connsiteY6" fmla="*/ 6858000 h 6858000"/>
              <a:gd name="connsiteX7" fmla="*/ 264207 w 1537687"/>
              <a:gd name="connsiteY7" fmla="*/ 6846573 h 6858000"/>
              <a:gd name="connsiteX8" fmla="*/ 19853 w 1537687"/>
              <a:gd name="connsiteY8" fmla="*/ 4746914 h 6858000"/>
              <a:gd name="connsiteX9" fmla="*/ 874774 w 1537687"/>
              <a:gd name="connsiteY9" fmla="*/ 1021492 h 6858000"/>
              <a:gd name="connsiteX10" fmla="*/ 665204 w 1537687"/>
              <a:gd name="connsiteY10" fmla="*/ 157889 h 6858000"/>
              <a:gd name="connsiteX11" fmla="*/ 585977 w 153768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687" h="6858000">
                <a:moveTo>
                  <a:pt x="585977" y="0"/>
                </a:moveTo>
                <a:lnTo>
                  <a:pt x="1368880" y="0"/>
                </a:lnTo>
                <a:lnTo>
                  <a:pt x="1373883" y="18103"/>
                </a:lnTo>
                <a:cubicBezTo>
                  <a:pt x="1500291" y="517863"/>
                  <a:pt x="1580470" y="1121717"/>
                  <a:pt x="1513436" y="1774664"/>
                </a:cubicBezTo>
                <a:cubicBezTo>
                  <a:pt x="1345853" y="3407030"/>
                  <a:pt x="846406" y="4856808"/>
                  <a:pt x="1242006" y="6609767"/>
                </a:cubicBezTo>
                <a:lnTo>
                  <a:pt x="1305969" y="6858000"/>
                </a:lnTo>
                <a:lnTo>
                  <a:pt x="269403" y="6858000"/>
                </a:lnTo>
                <a:lnTo>
                  <a:pt x="264207" y="6846573"/>
                </a:lnTo>
                <a:cubicBezTo>
                  <a:pt x="133263" y="6541394"/>
                  <a:pt x="-63261" y="5876595"/>
                  <a:pt x="19853" y="4746914"/>
                </a:cubicBezTo>
                <a:cubicBezTo>
                  <a:pt x="140746" y="3103741"/>
                  <a:pt x="888263" y="2228077"/>
                  <a:pt x="874774" y="1021492"/>
                </a:cubicBezTo>
                <a:cubicBezTo>
                  <a:pt x="871402" y="719846"/>
                  <a:pt x="788164" y="427193"/>
                  <a:pt x="665204" y="157889"/>
                </a:cubicBezTo>
                <a:lnTo>
                  <a:pt x="585977" y="0"/>
                </a:lnTo>
                <a:close/>
              </a:path>
            </a:pathLst>
          </a:custGeom>
          <a:gradFill flip="none" rotWithShape="1">
            <a:gsLst>
              <a:gs pos="100000">
                <a:srgbClr val="024793"/>
              </a:gs>
              <a:gs pos="0">
                <a:srgbClr val="33D3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flipH="1">
            <a:off x="4469923" y="0"/>
            <a:ext cx="961052" cy="2223249"/>
          </a:xfrm>
          <a:custGeom>
            <a:avLst/>
            <a:gdLst>
              <a:gd name="connsiteX0" fmla="*/ 0 w 961052"/>
              <a:gd name="connsiteY0" fmla="*/ 0 h 2223249"/>
              <a:gd name="connsiteX1" fmla="*/ 932141 w 961052"/>
              <a:gd name="connsiteY1" fmla="*/ 0 h 2223249"/>
              <a:gd name="connsiteX2" fmla="*/ 943375 w 961052"/>
              <a:gd name="connsiteY2" fmla="*/ 75956 h 2223249"/>
              <a:gd name="connsiteX3" fmla="*/ 937229 w 961052"/>
              <a:gd name="connsiteY3" fmla="*/ 794456 h 2223249"/>
              <a:gd name="connsiteX4" fmla="*/ 643773 w 961052"/>
              <a:gd name="connsiteY4" fmla="*/ 2162806 h 2223249"/>
              <a:gd name="connsiteX5" fmla="*/ 624925 w 961052"/>
              <a:gd name="connsiteY5" fmla="*/ 2223249 h 2223249"/>
              <a:gd name="connsiteX6" fmla="*/ 582163 w 961052"/>
              <a:gd name="connsiteY6" fmla="*/ 1954939 h 2223249"/>
              <a:gd name="connsiteX7" fmla="*/ 30729 w 961052"/>
              <a:gd name="connsiteY7" fmla="*/ 72032 h 2223249"/>
              <a:gd name="connsiteX8" fmla="*/ 0 w 961052"/>
              <a:gd name="connsiteY8" fmla="*/ 0 h 22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052" h="2223249">
                <a:moveTo>
                  <a:pt x="0" y="0"/>
                </a:moveTo>
                <a:lnTo>
                  <a:pt x="932141" y="0"/>
                </a:lnTo>
                <a:lnTo>
                  <a:pt x="943375" y="75956"/>
                </a:lnTo>
                <a:cubicBezTo>
                  <a:pt x="967053" y="290844"/>
                  <a:pt x="968799" y="530369"/>
                  <a:pt x="937229" y="794456"/>
                </a:cubicBezTo>
                <a:cubicBezTo>
                  <a:pt x="874089" y="1322631"/>
                  <a:pt x="764091" y="1765359"/>
                  <a:pt x="643773" y="2162806"/>
                </a:cubicBezTo>
                <a:lnTo>
                  <a:pt x="624925" y="2223249"/>
                </a:lnTo>
                <a:lnTo>
                  <a:pt x="582163" y="1954939"/>
                </a:lnTo>
                <a:cubicBezTo>
                  <a:pt x="460650" y="1299270"/>
                  <a:pt x="263338" y="637264"/>
                  <a:pt x="30729" y="72032"/>
                </a:cubicBezTo>
                <a:lnTo>
                  <a:pt x="0" y="0"/>
                </a:lnTo>
                <a:close/>
              </a:path>
            </a:pathLst>
          </a:custGeom>
          <a:gradFill>
            <a:gsLst>
              <a:gs pos="100000">
                <a:srgbClr val="024793">
                  <a:alpha val="50000"/>
                </a:srgbClr>
              </a:gs>
              <a:gs pos="0">
                <a:srgbClr val="33D360">
                  <a:alpha val="5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flipH="1">
            <a:off x="4718806" y="2223249"/>
            <a:ext cx="600221" cy="2682801"/>
          </a:xfrm>
          <a:custGeom>
            <a:avLst/>
            <a:gdLst>
              <a:gd name="connsiteX0" fmla="*/ 512978 w 600221"/>
              <a:gd name="connsiteY0" fmla="*/ 0 h 2682801"/>
              <a:gd name="connsiteX1" fmla="*/ 539551 w 600221"/>
              <a:gd name="connsiteY1" fmla="*/ 166732 h 2682801"/>
              <a:gd name="connsiteX2" fmla="*/ 334589 w 600221"/>
              <a:gd name="connsiteY2" fmla="*/ 2357349 h 2682801"/>
              <a:gd name="connsiteX3" fmla="*/ 205180 w 600221"/>
              <a:gd name="connsiteY3" fmla="*/ 2612139 h 2682801"/>
              <a:gd name="connsiteX4" fmla="*/ 174960 w 600221"/>
              <a:gd name="connsiteY4" fmla="*/ 2682801 h 2682801"/>
              <a:gd name="connsiteX5" fmla="*/ 155655 w 600221"/>
              <a:gd name="connsiteY5" fmla="*/ 2635634 h 2682801"/>
              <a:gd name="connsiteX6" fmla="*/ 13414 w 600221"/>
              <a:gd name="connsiteY6" fmla="*/ 1735389 h 2682801"/>
              <a:gd name="connsiteX7" fmla="*/ 470976 w 600221"/>
              <a:gd name="connsiteY7" fmla="*/ 134692 h 2682801"/>
              <a:gd name="connsiteX8" fmla="*/ 512978 w 600221"/>
              <a:gd name="connsiteY8" fmla="*/ 0 h 26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21" h="2682801">
                <a:moveTo>
                  <a:pt x="512978" y="0"/>
                </a:moveTo>
                <a:lnTo>
                  <a:pt x="539551" y="166732"/>
                </a:lnTo>
                <a:cubicBezTo>
                  <a:pt x="653985" y="1030412"/>
                  <a:pt x="617665" y="1842090"/>
                  <a:pt x="334589" y="2357349"/>
                </a:cubicBezTo>
                <a:cubicBezTo>
                  <a:pt x="287284" y="2443375"/>
                  <a:pt x="244265" y="2528374"/>
                  <a:pt x="205180" y="2612139"/>
                </a:cubicBezTo>
                <a:lnTo>
                  <a:pt x="174960" y="2682801"/>
                </a:lnTo>
                <a:lnTo>
                  <a:pt x="155655" y="2635634"/>
                </a:lnTo>
                <a:cubicBezTo>
                  <a:pt x="39333" y="2332209"/>
                  <a:pt x="-30930" y="2033786"/>
                  <a:pt x="13414" y="1735389"/>
                </a:cubicBezTo>
                <a:cubicBezTo>
                  <a:pt x="93235" y="1198274"/>
                  <a:pt x="286863" y="709894"/>
                  <a:pt x="470976" y="134692"/>
                </a:cubicBezTo>
                <a:lnTo>
                  <a:pt x="512978" y="0"/>
                </a:lnTo>
                <a:close/>
              </a:path>
            </a:pathLst>
          </a:custGeom>
          <a:gradFill>
            <a:gsLst>
              <a:gs pos="100000">
                <a:srgbClr val="024793">
                  <a:alpha val="50000"/>
                </a:srgbClr>
              </a:gs>
              <a:gs pos="0">
                <a:srgbClr val="33D360">
                  <a:alpha val="5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flipH="1">
            <a:off x="4456738" y="4906049"/>
            <a:ext cx="1020610" cy="1951950"/>
          </a:xfrm>
          <a:custGeom>
            <a:avLst/>
            <a:gdLst>
              <a:gd name="connsiteX0" fmla="*/ 333281 w 1020610"/>
              <a:gd name="connsiteY0" fmla="*/ 0 h 1951950"/>
              <a:gd name="connsiteX1" fmla="*/ 388749 w 1020610"/>
              <a:gd name="connsiteY1" fmla="*/ 135528 h 1951950"/>
              <a:gd name="connsiteX2" fmla="*/ 1020610 w 1020610"/>
              <a:gd name="connsiteY2" fmla="*/ 1950741 h 1951950"/>
              <a:gd name="connsiteX3" fmla="*/ 1020610 w 1020610"/>
              <a:gd name="connsiteY3" fmla="*/ 1951950 h 1951950"/>
              <a:gd name="connsiteX4" fmla="*/ 32515 w 1020610"/>
              <a:gd name="connsiteY4" fmla="*/ 1951950 h 1951950"/>
              <a:gd name="connsiteX5" fmla="*/ 29320 w 1020610"/>
              <a:gd name="connsiteY5" fmla="*/ 1932141 h 1951950"/>
              <a:gd name="connsiteX6" fmla="*/ 257700 w 1020610"/>
              <a:gd name="connsiteY6" fmla="*/ 176721 h 1951950"/>
              <a:gd name="connsiteX7" fmla="*/ 333281 w 1020610"/>
              <a:gd name="connsiteY7" fmla="*/ 0 h 19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10" h="1951950">
                <a:moveTo>
                  <a:pt x="333281" y="0"/>
                </a:moveTo>
                <a:lnTo>
                  <a:pt x="388749" y="135528"/>
                </a:lnTo>
                <a:cubicBezTo>
                  <a:pt x="636259" y="708576"/>
                  <a:pt x="997498" y="1302710"/>
                  <a:pt x="1020610" y="1950741"/>
                </a:cubicBezTo>
                <a:lnTo>
                  <a:pt x="1020610" y="1951950"/>
                </a:lnTo>
                <a:lnTo>
                  <a:pt x="32515" y="1951950"/>
                </a:lnTo>
                <a:lnTo>
                  <a:pt x="29320" y="1932141"/>
                </a:lnTo>
                <a:cubicBezTo>
                  <a:pt x="-17956" y="1604064"/>
                  <a:pt x="-46126" y="957193"/>
                  <a:pt x="257700" y="176721"/>
                </a:cubicBezTo>
                <a:lnTo>
                  <a:pt x="333281" y="0"/>
                </a:lnTo>
                <a:close/>
              </a:path>
            </a:pathLst>
          </a:custGeom>
          <a:gradFill>
            <a:gsLst>
              <a:gs pos="100000">
                <a:srgbClr val="024793">
                  <a:alpha val="50000"/>
                </a:srgbClr>
              </a:gs>
              <a:gs pos="0">
                <a:srgbClr val="33D3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5"/>
          <p:cNvSpPr>
            <a:spLocks/>
          </p:cNvSpPr>
          <p:nvPr/>
        </p:nvSpPr>
        <p:spPr bwMode="auto">
          <a:xfrm>
            <a:off x="5973762"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6091757" y="1021776"/>
            <a:ext cx="3298082" cy="615553"/>
          </a:xfrm>
          <a:prstGeom prst="rect">
            <a:avLst/>
          </a:prstGeom>
          <a:noFill/>
        </p:spPr>
        <p:txBody>
          <a:bodyPr wrap="none" lIns="0" tIns="0" rIns="0" bIns="0" rtlCol="0">
            <a:spAutoFit/>
          </a:bodyPr>
          <a:lstStyle/>
          <a:p>
            <a:r>
              <a:rPr lang="en-US" sz="4000" dirty="0">
                <a:solidFill>
                  <a:srgbClr val="32425C"/>
                </a:solidFill>
                <a:latin typeface="+mj-lt"/>
              </a:rPr>
              <a:t>INTRODUCTION</a:t>
            </a:r>
          </a:p>
        </p:txBody>
      </p:sp>
      <p:sp>
        <p:nvSpPr>
          <p:cNvPr id="28" name="TextBox 27">
            <a:extLst>
              <a:ext uri="{FF2B5EF4-FFF2-40B4-BE49-F238E27FC236}">
                <a16:creationId xmlns:a16="http://schemas.microsoft.com/office/drawing/2014/main" id="{20D33481-712A-4F8F-A398-949425AD87D2}"/>
              </a:ext>
            </a:extLst>
          </p:cNvPr>
          <p:cNvSpPr txBox="1"/>
          <p:nvPr/>
        </p:nvSpPr>
        <p:spPr>
          <a:xfrm>
            <a:off x="6139456" y="1915769"/>
            <a:ext cx="4490791" cy="3543214"/>
          </a:xfrm>
          <a:prstGeom prst="rect">
            <a:avLst/>
          </a:prstGeom>
          <a:noFill/>
        </p:spPr>
        <p:txBody>
          <a:bodyPr wrap="square" lIns="0" tIns="0" rIns="0" bIns="0" rtlCol="0">
            <a:spAutoFit/>
          </a:bodyPr>
          <a:lstStyle>
            <a:defPPr>
              <a:defRPr lang="en-US"/>
            </a:defPPr>
            <a:lvl1pPr algn="ctr">
              <a:lnSpc>
                <a:spcPts val="1500"/>
              </a:lnSpc>
              <a:defRPr sz="1100">
                <a:solidFill>
                  <a:schemeClr val="tx1">
                    <a:lumMod val="75000"/>
                    <a:lumOff val="25000"/>
                  </a:schemeClr>
                </a:solidFill>
                <a:latin typeface="Calibri Light" panose="020F0302020204030204" pitchFamily="34" charset="0"/>
                <a:cs typeface="Calibri Light" panose="020F0302020204030204" pitchFamily="34" charset="0"/>
              </a:defRPr>
            </a:lvl1p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Transtech</a:t>
            </a:r>
            <a:r>
              <a:rPr lang="en-US" sz="1800" dirty="0">
                <a:latin typeface="Calibri" panose="020F0502020204030204" pitchFamily="34" charset="0"/>
                <a:ea typeface="Calibri" panose="020F0502020204030204" pitchFamily="34" charset="0"/>
                <a:cs typeface="Times New Roman" panose="02020603050405020304" pitchFamily="18" charset="0"/>
              </a:rPr>
              <a:t> is</a:t>
            </a:r>
            <a:r>
              <a:rPr lang="en-US" sz="1800" dirty="0">
                <a:effectLst/>
                <a:latin typeface="Calibri" panose="020F0502020204030204" pitchFamily="34" charset="0"/>
                <a:ea typeface="Calibri" panose="020F0502020204030204" pitchFamily="34" charset="0"/>
                <a:cs typeface="Times New Roman" panose="02020603050405020304" pitchFamily="18" charset="0"/>
              </a:rPr>
              <a:t> a cutting-edge transportation system designed to revolutionize the way we move. Transtech emerges as a solution to address the complex challenges faced by students. Transtech places a strong emphasis on student experience. Transtech employs a transparent and fair approach to seat allocation, ensuring that every student has an equal opportunity to secure seat. Furthermore, Transtech understands the importance of providing students with comprehensive information about bus routes.</a:t>
            </a:r>
          </a:p>
        </p:txBody>
      </p:sp>
    </p:spTree>
    <p:extLst>
      <p:ext uri="{BB962C8B-B14F-4D97-AF65-F5344CB8AC3E}">
        <p14:creationId xmlns:p14="http://schemas.microsoft.com/office/powerpoint/2010/main" val="480977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1006078" y="3507274"/>
            <a:ext cx="10179844"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74713" y="605046"/>
            <a:ext cx="1957587" cy="553998"/>
          </a:xfrm>
          <a:prstGeom prst="rect">
            <a:avLst/>
          </a:prstGeom>
          <a:noFill/>
        </p:spPr>
        <p:txBody>
          <a:bodyPr wrap="none" lIns="0" tIns="0" rIns="0" bIns="0" rtlCol="0">
            <a:spAutoFit/>
          </a:bodyPr>
          <a:lstStyle/>
          <a:p>
            <a:r>
              <a:rPr lang="en-US" sz="3600" dirty="0">
                <a:solidFill>
                  <a:schemeClr val="tx2">
                    <a:lumMod val="75000"/>
                  </a:schemeClr>
                </a:solidFill>
                <a:latin typeface="+mj-lt"/>
              </a:rPr>
              <a:t>Objectives</a:t>
            </a:r>
          </a:p>
        </p:txBody>
      </p:sp>
      <p:sp>
        <p:nvSpPr>
          <p:cNvPr id="8" name="Oval 7"/>
          <p:cNvSpPr/>
          <p:nvPr/>
        </p:nvSpPr>
        <p:spPr>
          <a:xfrm>
            <a:off x="874713" y="3371430"/>
            <a:ext cx="271688" cy="271688"/>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18393" y="3040549"/>
            <a:ext cx="933450" cy="933450"/>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823835" y="3040549"/>
            <a:ext cx="933450" cy="933450"/>
          </a:xfrm>
          <a:prstGeom prst="ellipse">
            <a:avLst/>
          </a:pr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629732" y="3040549"/>
            <a:ext cx="933450" cy="933450"/>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433356" y="3040549"/>
            <a:ext cx="933450" cy="933450"/>
          </a:xfrm>
          <a:prstGeom prst="ellipse">
            <a:avLst/>
          </a:pr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240161" y="3040549"/>
            <a:ext cx="933450" cy="933450"/>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045600" y="3371430"/>
            <a:ext cx="271688" cy="271688"/>
          </a:xfrm>
          <a:prstGeom prst="ellipse">
            <a:avLst/>
          </a:pr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c 17"/>
          <p:cNvSpPr/>
          <p:nvPr/>
        </p:nvSpPr>
        <p:spPr>
          <a:xfrm>
            <a:off x="1888217"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p:cNvCxnSpPr/>
          <p:nvPr/>
        </p:nvCxnSpPr>
        <p:spPr>
          <a:xfrm>
            <a:off x="2486025"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613984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6" name="TextBox 25"/>
          <p:cNvSpPr txBox="1"/>
          <p:nvPr/>
        </p:nvSpPr>
        <p:spPr>
          <a:xfrm>
            <a:off x="1248102" y="4932433"/>
            <a:ext cx="2474032" cy="778675"/>
          </a:xfrm>
          <a:prstGeom prst="rect">
            <a:avLst/>
          </a:prstGeom>
          <a:noFill/>
        </p:spPr>
        <p:txBody>
          <a:bodyPr wrap="square" lIns="0" tIns="0" rIns="0" bIns="0" rtlCol="0">
            <a:spAutoFit/>
          </a:bodyPr>
          <a:lstStyle/>
          <a:p>
            <a:pPr marR="0" lvl="0" algn="just">
              <a:lnSpc>
                <a:spcPct val="107000"/>
              </a:lnSpc>
              <a:spcBef>
                <a:spcPts val="0"/>
              </a:spcBef>
              <a:spcAft>
                <a:spcPts val="800"/>
              </a:spcAft>
            </a:pPr>
            <a:r>
              <a:rPr lang="en-US" sz="16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To lessen the hassle and ensuring seats for all students as well as teachers.</a:t>
            </a:r>
          </a:p>
        </p:txBody>
      </p:sp>
      <p:sp>
        <p:nvSpPr>
          <p:cNvPr id="27" name="Arc 26"/>
          <p:cNvSpPr/>
          <p:nvPr/>
        </p:nvSpPr>
        <p:spPr>
          <a:xfrm>
            <a:off x="5499101"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p:cNvCxnSpPr/>
          <p:nvPr/>
        </p:nvCxnSpPr>
        <p:spPr>
          <a:xfrm>
            <a:off x="6096909"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87008" y="4932041"/>
            <a:ext cx="2575731" cy="589905"/>
          </a:xfrm>
          <a:prstGeom prst="rect">
            <a:avLst/>
          </a:prstGeom>
          <a:noFill/>
        </p:spPr>
        <p:txBody>
          <a:bodyPr wrap="square" lIns="0" tIns="0" rIns="0" bIns="0" rtlCol="0">
            <a:spAutoFit/>
          </a:bodyPr>
          <a:lstStyle/>
          <a:p>
            <a:pPr algn="just">
              <a:lnSpc>
                <a:spcPts val="1500"/>
              </a:lnSpc>
            </a:pPr>
            <a:r>
              <a:rPr lang="en-US" sz="1600" dirty="0">
                <a:solidFill>
                  <a:schemeClr val="tx1">
                    <a:lumMod val="75000"/>
                    <a:lumOff val="25000"/>
                  </a:schemeClr>
                </a:solidFill>
                <a:effectLst/>
                <a:latin typeface="Calibri" panose="020F0502020204030204" pitchFamily="34" charset="0"/>
                <a:ea typeface="Calibri" panose="020F0502020204030204" pitchFamily="34" charset="0"/>
                <a:cs typeface="Times New Roman" panose="02020603050405020304" pitchFamily="18" charset="0"/>
              </a:rPr>
              <a:t>To update students as soon as possible about the buses and routes.</a:t>
            </a:r>
            <a:endParaRPr lang="en-US" sz="1050" dirty="0">
              <a:solidFill>
                <a:schemeClr val="tx1">
                  <a:lumMod val="75000"/>
                  <a:lumOff val="25000"/>
                </a:schemeClr>
              </a:solidFill>
              <a:latin typeface="Calibri Light" panose="020F0302020204030204" pitchFamily="34" charset="0"/>
              <a:cs typeface="Calibri Light" panose="020F0302020204030204" pitchFamily="34" charset="0"/>
            </a:endParaRPr>
          </a:p>
        </p:txBody>
      </p:sp>
      <p:sp>
        <p:nvSpPr>
          <p:cNvPr id="30" name="Arc 29"/>
          <p:cNvSpPr/>
          <p:nvPr/>
        </p:nvSpPr>
        <p:spPr>
          <a:xfrm>
            <a:off x="9110892" y="291037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p:cNvCxnSpPr/>
          <p:nvPr/>
        </p:nvCxnSpPr>
        <p:spPr>
          <a:xfrm>
            <a:off x="9708700" y="4104175"/>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469869" y="4838047"/>
            <a:ext cx="2716049" cy="515206"/>
          </a:xfrm>
          <a:prstGeom prst="rect">
            <a:avLst/>
          </a:prstGeom>
          <a:noFill/>
        </p:spPr>
        <p:txBody>
          <a:bodyPr wrap="square" lIns="0" tIns="0" rIns="0" bIns="0" rtlCol="0">
            <a:spAutoFit/>
          </a:bodyPr>
          <a:lstStyle/>
          <a:p>
            <a:pPr marR="0" lvl="0" algn="just">
              <a:lnSpc>
                <a:spcPct val="107000"/>
              </a:lnSpc>
              <a:spcBef>
                <a:spcPts val="0"/>
              </a:spcBef>
              <a:spcAft>
                <a:spcPts val="800"/>
              </a:spcAft>
            </a:pPr>
            <a:r>
              <a:rPr lang="en-US" sz="16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To digitalize the process which saves lots of time as well.</a:t>
            </a:r>
          </a:p>
        </p:txBody>
      </p:sp>
      <p:sp>
        <p:nvSpPr>
          <p:cNvPr id="35" name="Arc 34"/>
          <p:cNvSpPr/>
          <p:nvPr/>
        </p:nvSpPr>
        <p:spPr>
          <a:xfrm flipV="1">
            <a:off x="3693206"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p:nvPr/>
        </p:nvCxnSpPr>
        <p:spPr>
          <a:xfrm flipV="1">
            <a:off x="4291014"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885225" y="1397827"/>
            <a:ext cx="3113205" cy="778675"/>
          </a:xfrm>
          <a:prstGeom prst="rect">
            <a:avLst/>
          </a:prstGeom>
          <a:noFill/>
        </p:spPr>
        <p:txBody>
          <a:bodyPr wrap="square" lIns="0" tIns="0" rIns="0" bIns="0" rtlCol="0">
            <a:spAutoFit/>
          </a:bodyPr>
          <a:lstStyle/>
          <a:p>
            <a:pPr marR="0" lvl="0" algn="just">
              <a:lnSpc>
                <a:spcPct val="107000"/>
              </a:lnSpc>
              <a:spcBef>
                <a:spcPts val="0"/>
              </a:spcBef>
              <a:spcAft>
                <a:spcPts val="800"/>
              </a:spcAft>
            </a:pPr>
            <a:r>
              <a:rPr lang="en-US" sz="16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To improve the transportation system for both students and teachers, ensuring a smoother experience.</a:t>
            </a:r>
          </a:p>
        </p:txBody>
      </p:sp>
      <p:sp>
        <p:nvSpPr>
          <p:cNvPr id="38" name="Arc 37"/>
          <p:cNvSpPr/>
          <p:nvPr/>
        </p:nvSpPr>
        <p:spPr>
          <a:xfrm flipV="1">
            <a:off x="7304088" y="2914543"/>
            <a:ext cx="1193802" cy="1193802"/>
          </a:xfrm>
          <a:prstGeom prst="arc">
            <a:avLst>
              <a:gd name="adj1" fmla="val 9907"/>
              <a:gd name="adj2" fmla="val 10780622"/>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9" name="Straight Connector 38"/>
          <p:cNvCxnSpPr/>
          <p:nvPr/>
        </p:nvCxnSpPr>
        <p:spPr>
          <a:xfrm flipV="1">
            <a:off x="7901896" y="2273194"/>
            <a:ext cx="0" cy="641349"/>
          </a:xfrm>
          <a:prstGeom prst="line">
            <a:avLst/>
          </a:prstGeom>
          <a:ln w="12700">
            <a:solidFill>
              <a:schemeClr val="bg1">
                <a:lumMod val="85000"/>
              </a:schemeClr>
            </a:solidFill>
            <a:headEnd w="sm" len="sm"/>
            <a:tailEnd type="oval" w="sm" len="sm"/>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6784285" y="1397827"/>
            <a:ext cx="2474032" cy="515206"/>
          </a:xfrm>
          <a:prstGeom prst="rect">
            <a:avLst/>
          </a:prstGeom>
          <a:noFill/>
        </p:spPr>
        <p:txBody>
          <a:bodyPr wrap="square" lIns="0" tIns="0" rIns="0" bIns="0" rtlCol="0">
            <a:spAutoFit/>
          </a:bodyPr>
          <a:lstStyle/>
          <a:p>
            <a:pPr marR="0" lvl="0" algn="just">
              <a:lnSpc>
                <a:spcPct val="107000"/>
              </a:lnSpc>
              <a:spcBef>
                <a:spcPts val="0"/>
              </a:spcBef>
              <a:spcAft>
                <a:spcPts val="800"/>
              </a:spcAft>
            </a:pPr>
            <a:r>
              <a:rPr lang="en-US" sz="16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To remove the problem of extra seat reservation. </a:t>
            </a:r>
          </a:p>
        </p:txBody>
      </p:sp>
      <p:grpSp>
        <p:nvGrpSpPr>
          <p:cNvPr id="53" name="Group 52"/>
          <p:cNvGrpSpPr/>
          <p:nvPr/>
        </p:nvGrpSpPr>
        <p:grpSpPr>
          <a:xfrm>
            <a:off x="2321604" y="3330268"/>
            <a:ext cx="360363" cy="354013"/>
            <a:chOff x="9161463" y="4692650"/>
            <a:chExt cx="360363" cy="354013"/>
          </a:xfrm>
          <a:solidFill>
            <a:schemeClr val="bg1"/>
          </a:solidFill>
        </p:grpSpPr>
        <p:sp>
          <p:nvSpPr>
            <p:cNvPr id="54" name="Freeform 156"/>
            <p:cNvSpPr>
              <a:spLocks noEditPoints="1"/>
            </p:cNvSpPr>
            <p:nvPr/>
          </p:nvSpPr>
          <p:spPr bwMode="auto">
            <a:xfrm>
              <a:off x="9161463" y="4692650"/>
              <a:ext cx="255588" cy="330200"/>
            </a:xfrm>
            <a:custGeom>
              <a:avLst/>
              <a:gdLst>
                <a:gd name="T0" fmla="*/ 48 w 68"/>
                <a:gd name="T1" fmla="*/ 76 h 88"/>
                <a:gd name="T2" fmla="*/ 48 w 68"/>
                <a:gd name="T3" fmla="*/ 76 h 88"/>
                <a:gd name="T4" fmla="*/ 49 w 68"/>
                <a:gd name="T5" fmla="*/ 76 h 88"/>
                <a:gd name="T6" fmla="*/ 50 w 68"/>
                <a:gd name="T7" fmla="*/ 74 h 88"/>
                <a:gd name="T8" fmla="*/ 68 w 68"/>
                <a:gd name="T9" fmla="*/ 56 h 88"/>
                <a:gd name="T10" fmla="*/ 68 w 68"/>
                <a:gd name="T11" fmla="*/ 22 h 88"/>
                <a:gd name="T12" fmla="*/ 67 w 68"/>
                <a:gd name="T13" fmla="*/ 21 h 88"/>
                <a:gd name="T14" fmla="*/ 47 w 68"/>
                <a:gd name="T15" fmla="*/ 1 h 88"/>
                <a:gd name="T16" fmla="*/ 46 w 68"/>
                <a:gd name="T17" fmla="*/ 0 h 88"/>
                <a:gd name="T18" fmla="*/ 2 w 68"/>
                <a:gd name="T19" fmla="*/ 0 h 88"/>
                <a:gd name="T20" fmla="*/ 0 w 68"/>
                <a:gd name="T21" fmla="*/ 2 h 88"/>
                <a:gd name="T22" fmla="*/ 0 w 68"/>
                <a:gd name="T23" fmla="*/ 86 h 88"/>
                <a:gd name="T24" fmla="*/ 2 w 68"/>
                <a:gd name="T25" fmla="*/ 88 h 88"/>
                <a:gd name="T26" fmla="*/ 45 w 68"/>
                <a:gd name="T27" fmla="*/ 88 h 88"/>
                <a:gd name="T28" fmla="*/ 48 w 68"/>
                <a:gd name="T29" fmla="*/ 76 h 88"/>
                <a:gd name="T30" fmla="*/ 46 w 68"/>
                <a:gd name="T31" fmla="*/ 2 h 88"/>
                <a:gd name="T32" fmla="*/ 66 w 68"/>
                <a:gd name="T33" fmla="*/ 22 h 88"/>
                <a:gd name="T34" fmla="*/ 46 w 68"/>
                <a:gd name="T35" fmla="*/ 22 h 88"/>
                <a:gd name="T36" fmla="*/ 46 w 68"/>
                <a:gd name="T37" fmla="*/ 2 h 88"/>
                <a:gd name="T38" fmla="*/ 14 w 68"/>
                <a:gd name="T39" fmla="*/ 24 h 88"/>
                <a:gd name="T40" fmla="*/ 32 w 68"/>
                <a:gd name="T41" fmla="*/ 24 h 88"/>
                <a:gd name="T42" fmla="*/ 34 w 68"/>
                <a:gd name="T43" fmla="*/ 26 h 88"/>
                <a:gd name="T44" fmla="*/ 32 w 68"/>
                <a:gd name="T45" fmla="*/ 28 h 88"/>
                <a:gd name="T46" fmla="*/ 14 w 68"/>
                <a:gd name="T47" fmla="*/ 28 h 88"/>
                <a:gd name="T48" fmla="*/ 12 w 68"/>
                <a:gd name="T49" fmla="*/ 26 h 88"/>
                <a:gd name="T50" fmla="*/ 14 w 68"/>
                <a:gd name="T51" fmla="*/ 24 h 88"/>
                <a:gd name="T52" fmla="*/ 14 w 68"/>
                <a:gd name="T53" fmla="*/ 36 h 88"/>
                <a:gd name="T54" fmla="*/ 46 w 68"/>
                <a:gd name="T55" fmla="*/ 36 h 88"/>
                <a:gd name="T56" fmla="*/ 48 w 68"/>
                <a:gd name="T57" fmla="*/ 38 h 88"/>
                <a:gd name="T58" fmla="*/ 46 w 68"/>
                <a:gd name="T59" fmla="*/ 40 h 88"/>
                <a:gd name="T60" fmla="*/ 14 w 68"/>
                <a:gd name="T61" fmla="*/ 40 h 88"/>
                <a:gd name="T62" fmla="*/ 12 w 68"/>
                <a:gd name="T63" fmla="*/ 38 h 88"/>
                <a:gd name="T64" fmla="*/ 14 w 68"/>
                <a:gd name="T65" fmla="*/ 36 h 88"/>
                <a:gd name="T66" fmla="*/ 34 w 68"/>
                <a:gd name="T67" fmla="*/ 64 h 88"/>
                <a:gd name="T68" fmla="*/ 14 w 68"/>
                <a:gd name="T69" fmla="*/ 64 h 88"/>
                <a:gd name="T70" fmla="*/ 12 w 68"/>
                <a:gd name="T71" fmla="*/ 62 h 88"/>
                <a:gd name="T72" fmla="*/ 14 w 68"/>
                <a:gd name="T73" fmla="*/ 60 h 88"/>
                <a:gd name="T74" fmla="*/ 34 w 68"/>
                <a:gd name="T75" fmla="*/ 60 h 88"/>
                <a:gd name="T76" fmla="*/ 36 w 68"/>
                <a:gd name="T77" fmla="*/ 62 h 88"/>
                <a:gd name="T78" fmla="*/ 34 w 68"/>
                <a:gd name="T79" fmla="*/ 64 h 88"/>
                <a:gd name="T80" fmla="*/ 38 w 68"/>
                <a:gd name="T81" fmla="*/ 52 h 88"/>
                <a:gd name="T82" fmla="*/ 14 w 68"/>
                <a:gd name="T83" fmla="*/ 52 h 88"/>
                <a:gd name="T84" fmla="*/ 12 w 68"/>
                <a:gd name="T85" fmla="*/ 50 h 88"/>
                <a:gd name="T86" fmla="*/ 14 w 68"/>
                <a:gd name="T87" fmla="*/ 48 h 88"/>
                <a:gd name="T88" fmla="*/ 38 w 68"/>
                <a:gd name="T89" fmla="*/ 48 h 88"/>
                <a:gd name="T90" fmla="*/ 40 w 68"/>
                <a:gd name="T91" fmla="*/ 50 h 88"/>
                <a:gd name="T92" fmla="*/ 38 w 68"/>
                <a:gd name="T93" fmla="*/ 5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88">
                  <a:moveTo>
                    <a:pt x="48" y="76"/>
                  </a:moveTo>
                  <a:cubicBezTo>
                    <a:pt x="48" y="76"/>
                    <a:pt x="48" y="76"/>
                    <a:pt x="48" y="76"/>
                  </a:cubicBezTo>
                  <a:cubicBezTo>
                    <a:pt x="48" y="76"/>
                    <a:pt x="49" y="76"/>
                    <a:pt x="49" y="76"/>
                  </a:cubicBezTo>
                  <a:cubicBezTo>
                    <a:pt x="49" y="75"/>
                    <a:pt x="49" y="74"/>
                    <a:pt x="50" y="74"/>
                  </a:cubicBezTo>
                  <a:cubicBezTo>
                    <a:pt x="68" y="56"/>
                    <a:pt x="68" y="56"/>
                    <a:pt x="68" y="56"/>
                  </a:cubicBezTo>
                  <a:cubicBezTo>
                    <a:pt x="68" y="22"/>
                    <a:pt x="68" y="22"/>
                    <a:pt x="68" y="22"/>
                  </a:cubicBezTo>
                  <a:cubicBezTo>
                    <a:pt x="68" y="21"/>
                    <a:pt x="68" y="21"/>
                    <a:pt x="67" y="21"/>
                  </a:cubicBezTo>
                  <a:cubicBezTo>
                    <a:pt x="47" y="1"/>
                    <a:pt x="47" y="1"/>
                    <a:pt x="47" y="1"/>
                  </a:cubicBezTo>
                  <a:cubicBezTo>
                    <a:pt x="47" y="0"/>
                    <a:pt x="47" y="0"/>
                    <a:pt x="46" y="0"/>
                  </a:cubicBezTo>
                  <a:cubicBezTo>
                    <a:pt x="2" y="0"/>
                    <a:pt x="2" y="0"/>
                    <a:pt x="2" y="0"/>
                  </a:cubicBezTo>
                  <a:cubicBezTo>
                    <a:pt x="1" y="0"/>
                    <a:pt x="0" y="1"/>
                    <a:pt x="0" y="2"/>
                  </a:cubicBezTo>
                  <a:cubicBezTo>
                    <a:pt x="0" y="86"/>
                    <a:pt x="0" y="86"/>
                    <a:pt x="0" y="86"/>
                  </a:cubicBezTo>
                  <a:cubicBezTo>
                    <a:pt x="0" y="87"/>
                    <a:pt x="1" y="88"/>
                    <a:pt x="2" y="88"/>
                  </a:cubicBezTo>
                  <a:cubicBezTo>
                    <a:pt x="45" y="88"/>
                    <a:pt x="45" y="88"/>
                    <a:pt x="45" y="88"/>
                  </a:cubicBezTo>
                  <a:lnTo>
                    <a:pt x="48" y="76"/>
                  </a:lnTo>
                  <a:close/>
                  <a:moveTo>
                    <a:pt x="46" y="2"/>
                  </a:moveTo>
                  <a:cubicBezTo>
                    <a:pt x="66" y="22"/>
                    <a:pt x="66" y="22"/>
                    <a:pt x="66" y="22"/>
                  </a:cubicBezTo>
                  <a:cubicBezTo>
                    <a:pt x="46" y="22"/>
                    <a:pt x="46" y="22"/>
                    <a:pt x="46" y="22"/>
                  </a:cubicBezTo>
                  <a:lnTo>
                    <a:pt x="46" y="2"/>
                  </a:lnTo>
                  <a:close/>
                  <a:moveTo>
                    <a:pt x="14" y="24"/>
                  </a:moveTo>
                  <a:cubicBezTo>
                    <a:pt x="32" y="24"/>
                    <a:pt x="32" y="24"/>
                    <a:pt x="32" y="24"/>
                  </a:cubicBezTo>
                  <a:cubicBezTo>
                    <a:pt x="33" y="24"/>
                    <a:pt x="34" y="25"/>
                    <a:pt x="34" y="26"/>
                  </a:cubicBezTo>
                  <a:cubicBezTo>
                    <a:pt x="34" y="27"/>
                    <a:pt x="33" y="28"/>
                    <a:pt x="32" y="28"/>
                  </a:cubicBezTo>
                  <a:cubicBezTo>
                    <a:pt x="14" y="28"/>
                    <a:pt x="14" y="28"/>
                    <a:pt x="14" y="28"/>
                  </a:cubicBezTo>
                  <a:cubicBezTo>
                    <a:pt x="13" y="28"/>
                    <a:pt x="12" y="27"/>
                    <a:pt x="12" y="26"/>
                  </a:cubicBezTo>
                  <a:cubicBezTo>
                    <a:pt x="12" y="25"/>
                    <a:pt x="13" y="24"/>
                    <a:pt x="14" y="24"/>
                  </a:cubicBezTo>
                  <a:close/>
                  <a:moveTo>
                    <a:pt x="14" y="36"/>
                  </a:moveTo>
                  <a:cubicBezTo>
                    <a:pt x="46" y="36"/>
                    <a:pt x="46" y="36"/>
                    <a:pt x="46" y="36"/>
                  </a:cubicBezTo>
                  <a:cubicBezTo>
                    <a:pt x="47" y="36"/>
                    <a:pt x="48" y="37"/>
                    <a:pt x="48" y="38"/>
                  </a:cubicBezTo>
                  <a:cubicBezTo>
                    <a:pt x="48" y="39"/>
                    <a:pt x="47" y="40"/>
                    <a:pt x="46" y="40"/>
                  </a:cubicBezTo>
                  <a:cubicBezTo>
                    <a:pt x="14" y="40"/>
                    <a:pt x="14" y="40"/>
                    <a:pt x="14" y="40"/>
                  </a:cubicBezTo>
                  <a:cubicBezTo>
                    <a:pt x="13" y="40"/>
                    <a:pt x="12" y="39"/>
                    <a:pt x="12" y="38"/>
                  </a:cubicBezTo>
                  <a:cubicBezTo>
                    <a:pt x="12" y="37"/>
                    <a:pt x="13" y="36"/>
                    <a:pt x="14" y="36"/>
                  </a:cubicBezTo>
                  <a:close/>
                  <a:moveTo>
                    <a:pt x="34" y="64"/>
                  </a:moveTo>
                  <a:cubicBezTo>
                    <a:pt x="14" y="64"/>
                    <a:pt x="14" y="64"/>
                    <a:pt x="14" y="64"/>
                  </a:cubicBezTo>
                  <a:cubicBezTo>
                    <a:pt x="13" y="64"/>
                    <a:pt x="12" y="63"/>
                    <a:pt x="12" y="62"/>
                  </a:cubicBezTo>
                  <a:cubicBezTo>
                    <a:pt x="12" y="61"/>
                    <a:pt x="13" y="60"/>
                    <a:pt x="14" y="60"/>
                  </a:cubicBezTo>
                  <a:cubicBezTo>
                    <a:pt x="34" y="60"/>
                    <a:pt x="34" y="60"/>
                    <a:pt x="34" y="60"/>
                  </a:cubicBezTo>
                  <a:cubicBezTo>
                    <a:pt x="35" y="60"/>
                    <a:pt x="36" y="61"/>
                    <a:pt x="36" y="62"/>
                  </a:cubicBezTo>
                  <a:cubicBezTo>
                    <a:pt x="36" y="63"/>
                    <a:pt x="35" y="64"/>
                    <a:pt x="34" y="64"/>
                  </a:cubicBezTo>
                  <a:close/>
                  <a:moveTo>
                    <a:pt x="38" y="52"/>
                  </a:moveTo>
                  <a:cubicBezTo>
                    <a:pt x="14" y="52"/>
                    <a:pt x="14" y="52"/>
                    <a:pt x="14" y="52"/>
                  </a:cubicBezTo>
                  <a:cubicBezTo>
                    <a:pt x="13" y="52"/>
                    <a:pt x="12" y="51"/>
                    <a:pt x="12" y="50"/>
                  </a:cubicBezTo>
                  <a:cubicBezTo>
                    <a:pt x="12" y="49"/>
                    <a:pt x="13" y="48"/>
                    <a:pt x="14" y="48"/>
                  </a:cubicBezTo>
                  <a:cubicBezTo>
                    <a:pt x="38" y="48"/>
                    <a:pt x="38" y="48"/>
                    <a:pt x="38" y="48"/>
                  </a:cubicBezTo>
                  <a:cubicBezTo>
                    <a:pt x="39" y="48"/>
                    <a:pt x="40" y="49"/>
                    <a:pt x="40" y="50"/>
                  </a:cubicBezTo>
                  <a:cubicBezTo>
                    <a:pt x="40" y="51"/>
                    <a:pt x="39" y="52"/>
                    <a:pt x="38"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157"/>
            <p:cNvSpPr>
              <a:spLocks/>
            </p:cNvSpPr>
            <p:nvPr/>
          </p:nvSpPr>
          <p:spPr bwMode="auto">
            <a:xfrm>
              <a:off x="9364663" y="4903788"/>
              <a:ext cx="119063" cy="119063"/>
            </a:xfrm>
            <a:custGeom>
              <a:avLst/>
              <a:gdLst>
                <a:gd name="T0" fmla="*/ 45 w 75"/>
                <a:gd name="T1" fmla="*/ 0 h 75"/>
                <a:gd name="T2" fmla="*/ 0 w 75"/>
                <a:gd name="T3" fmla="*/ 45 h 75"/>
                <a:gd name="T4" fmla="*/ 30 w 75"/>
                <a:gd name="T5" fmla="*/ 75 h 75"/>
                <a:gd name="T6" fmla="*/ 75 w 75"/>
                <a:gd name="T7" fmla="*/ 30 h 75"/>
                <a:gd name="T8" fmla="*/ 45 w 75"/>
                <a:gd name="T9" fmla="*/ 0 h 75"/>
              </a:gdLst>
              <a:ahLst/>
              <a:cxnLst>
                <a:cxn ang="0">
                  <a:pos x="T0" y="T1"/>
                </a:cxn>
                <a:cxn ang="0">
                  <a:pos x="T2" y="T3"/>
                </a:cxn>
                <a:cxn ang="0">
                  <a:pos x="T4" y="T5"/>
                </a:cxn>
                <a:cxn ang="0">
                  <a:pos x="T6" y="T7"/>
                </a:cxn>
                <a:cxn ang="0">
                  <a:pos x="T8" y="T9"/>
                </a:cxn>
              </a:cxnLst>
              <a:rect l="0" t="0" r="r" b="b"/>
              <a:pathLst>
                <a:path w="75" h="75">
                  <a:moveTo>
                    <a:pt x="45" y="0"/>
                  </a:moveTo>
                  <a:lnTo>
                    <a:pt x="0" y="45"/>
                  </a:lnTo>
                  <a:lnTo>
                    <a:pt x="30" y="75"/>
                  </a:lnTo>
                  <a:lnTo>
                    <a:pt x="75" y="3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158"/>
            <p:cNvSpPr>
              <a:spLocks/>
            </p:cNvSpPr>
            <p:nvPr/>
          </p:nvSpPr>
          <p:spPr bwMode="auto">
            <a:xfrm>
              <a:off x="9340850" y="4989513"/>
              <a:ext cx="57150" cy="57150"/>
            </a:xfrm>
            <a:custGeom>
              <a:avLst/>
              <a:gdLst>
                <a:gd name="T0" fmla="*/ 4 w 15"/>
                <a:gd name="T1" fmla="*/ 0 h 15"/>
                <a:gd name="T2" fmla="*/ 0 w 15"/>
                <a:gd name="T3" fmla="*/ 12 h 15"/>
                <a:gd name="T4" fmla="*/ 1 w 15"/>
                <a:gd name="T5" fmla="*/ 14 h 15"/>
                <a:gd name="T6" fmla="*/ 2 w 15"/>
                <a:gd name="T7" fmla="*/ 15 h 15"/>
                <a:gd name="T8" fmla="*/ 3 w 15"/>
                <a:gd name="T9" fmla="*/ 15 h 15"/>
                <a:gd name="T10" fmla="*/ 15 w 15"/>
                <a:gd name="T11" fmla="*/ 11 h 15"/>
                <a:gd name="T12" fmla="*/ 4 w 15"/>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5" h="15">
                  <a:moveTo>
                    <a:pt x="4" y="0"/>
                  </a:moveTo>
                  <a:cubicBezTo>
                    <a:pt x="0" y="12"/>
                    <a:pt x="0" y="12"/>
                    <a:pt x="0" y="12"/>
                  </a:cubicBezTo>
                  <a:cubicBezTo>
                    <a:pt x="0" y="13"/>
                    <a:pt x="0" y="14"/>
                    <a:pt x="1" y="14"/>
                  </a:cubicBezTo>
                  <a:cubicBezTo>
                    <a:pt x="1" y="15"/>
                    <a:pt x="1" y="15"/>
                    <a:pt x="2" y="15"/>
                  </a:cubicBezTo>
                  <a:cubicBezTo>
                    <a:pt x="2" y="15"/>
                    <a:pt x="2" y="15"/>
                    <a:pt x="3" y="15"/>
                  </a:cubicBezTo>
                  <a:cubicBezTo>
                    <a:pt x="15" y="11"/>
                    <a:pt x="15" y="11"/>
                    <a:pt x="15" y="11"/>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159"/>
            <p:cNvSpPr>
              <a:spLocks/>
            </p:cNvSpPr>
            <p:nvPr/>
          </p:nvSpPr>
          <p:spPr bwMode="auto">
            <a:xfrm>
              <a:off x="9447213" y="4865688"/>
              <a:ext cx="74613" cy="74613"/>
            </a:xfrm>
            <a:custGeom>
              <a:avLst/>
              <a:gdLst>
                <a:gd name="T0" fmla="*/ 19 w 20"/>
                <a:gd name="T1" fmla="*/ 11 h 20"/>
                <a:gd name="T2" fmla="*/ 9 w 20"/>
                <a:gd name="T3" fmla="*/ 1 h 20"/>
                <a:gd name="T4" fmla="*/ 7 w 20"/>
                <a:gd name="T5" fmla="*/ 1 h 20"/>
                <a:gd name="T6" fmla="*/ 0 w 20"/>
                <a:gd name="T7" fmla="*/ 7 h 20"/>
                <a:gd name="T8" fmla="*/ 13 w 20"/>
                <a:gd name="T9" fmla="*/ 20 h 20"/>
                <a:gd name="T10" fmla="*/ 19 w 20"/>
                <a:gd name="T11" fmla="*/ 13 h 20"/>
                <a:gd name="T12" fmla="*/ 19 w 20"/>
                <a:gd name="T13" fmla="*/ 11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9" y="11"/>
                  </a:moveTo>
                  <a:cubicBezTo>
                    <a:pt x="9" y="1"/>
                    <a:pt x="9" y="1"/>
                    <a:pt x="9" y="1"/>
                  </a:cubicBezTo>
                  <a:cubicBezTo>
                    <a:pt x="9" y="0"/>
                    <a:pt x="7" y="0"/>
                    <a:pt x="7" y="1"/>
                  </a:cubicBezTo>
                  <a:cubicBezTo>
                    <a:pt x="0" y="7"/>
                    <a:pt x="0" y="7"/>
                    <a:pt x="0" y="7"/>
                  </a:cubicBezTo>
                  <a:cubicBezTo>
                    <a:pt x="13" y="20"/>
                    <a:pt x="13" y="20"/>
                    <a:pt x="13" y="20"/>
                  </a:cubicBezTo>
                  <a:cubicBezTo>
                    <a:pt x="19" y="13"/>
                    <a:pt x="19" y="13"/>
                    <a:pt x="19" y="13"/>
                  </a:cubicBezTo>
                  <a:cubicBezTo>
                    <a:pt x="20" y="13"/>
                    <a:pt x="20" y="11"/>
                    <a:pt x="1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9" name="Group 58"/>
          <p:cNvGrpSpPr/>
          <p:nvPr/>
        </p:nvGrpSpPr>
        <p:grpSpPr>
          <a:xfrm>
            <a:off x="4139748" y="3326299"/>
            <a:ext cx="301625" cy="361951"/>
            <a:chOff x="5584825" y="2163763"/>
            <a:chExt cx="301625" cy="361951"/>
          </a:xfrm>
          <a:solidFill>
            <a:schemeClr val="bg1"/>
          </a:solidFill>
        </p:grpSpPr>
        <p:sp>
          <p:nvSpPr>
            <p:cNvPr id="60" name="Freeform 189"/>
            <p:cNvSpPr>
              <a:spLocks/>
            </p:cNvSpPr>
            <p:nvPr/>
          </p:nvSpPr>
          <p:spPr bwMode="auto">
            <a:xfrm>
              <a:off x="5672138" y="2311401"/>
              <a:ext cx="123825" cy="101600"/>
            </a:xfrm>
            <a:custGeom>
              <a:avLst/>
              <a:gdLst>
                <a:gd name="T0" fmla="*/ 12 w 33"/>
                <a:gd name="T1" fmla="*/ 27 h 27"/>
                <a:gd name="T2" fmla="*/ 11 w 33"/>
                <a:gd name="T3" fmla="*/ 26 h 27"/>
                <a:gd name="T4" fmla="*/ 1 w 33"/>
                <a:gd name="T5" fmla="*/ 16 h 27"/>
                <a:gd name="T6" fmla="*/ 1 w 33"/>
                <a:gd name="T7" fmla="*/ 14 h 27"/>
                <a:gd name="T8" fmla="*/ 4 w 33"/>
                <a:gd name="T9" fmla="*/ 14 h 27"/>
                <a:gd name="T10" fmla="*/ 12 w 33"/>
                <a:gd name="T11" fmla="*/ 22 h 27"/>
                <a:gd name="T12" fmla="*/ 29 w 33"/>
                <a:gd name="T13" fmla="*/ 1 h 27"/>
                <a:gd name="T14" fmla="*/ 32 w 33"/>
                <a:gd name="T15" fmla="*/ 0 h 27"/>
                <a:gd name="T16" fmla="*/ 33 w 33"/>
                <a:gd name="T17" fmla="*/ 3 h 27"/>
                <a:gd name="T18" fmla="*/ 14 w 33"/>
                <a:gd name="T19" fmla="*/ 26 h 27"/>
                <a:gd name="T20" fmla="*/ 13 w 33"/>
                <a:gd name="T21" fmla="*/ 27 h 27"/>
                <a:gd name="T22" fmla="*/ 12 w 33"/>
                <a:gd name="T23"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7">
                  <a:moveTo>
                    <a:pt x="12" y="27"/>
                  </a:moveTo>
                  <a:cubicBezTo>
                    <a:pt x="12" y="27"/>
                    <a:pt x="11" y="27"/>
                    <a:pt x="11" y="26"/>
                  </a:cubicBezTo>
                  <a:cubicBezTo>
                    <a:pt x="1" y="16"/>
                    <a:pt x="1" y="16"/>
                    <a:pt x="1" y="16"/>
                  </a:cubicBezTo>
                  <a:cubicBezTo>
                    <a:pt x="0" y="16"/>
                    <a:pt x="0" y="14"/>
                    <a:pt x="1" y="14"/>
                  </a:cubicBezTo>
                  <a:cubicBezTo>
                    <a:pt x="2" y="13"/>
                    <a:pt x="3" y="13"/>
                    <a:pt x="4" y="14"/>
                  </a:cubicBezTo>
                  <a:cubicBezTo>
                    <a:pt x="12" y="22"/>
                    <a:pt x="12" y="22"/>
                    <a:pt x="12" y="22"/>
                  </a:cubicBezTo>
                  <a:cubicBezTo>
                    <a:pt x="29" y="1"/>
                    <a:pt x="29" y="1"/>
                    <a:pt x="29" y="1"/>
                  </a:cubicBezTo>
                  <a:cubicBezTo>
                    <a:pt x="30" y="0"/>
                    <a:pt x="31" y="0"/>
                    <a:pt x="32" y="0"/>
                  </a:cubicBezTo>
                  <a:cubicBezTo>
                    <a:pt x="33" y="1"/>
                    <a:pt x="33" y="2"/>
                    <a:pt x="33" y="3"/>
                  </a:cubicBezTo>
                  <a:cubicBezTo>
                    <a:pt x="14" y="26"/>
                    <a:pt x="14" y="26"/>
                    <a:pt x="14" y="26"/>
                  </a:cubicBezTo>
                  <a:cubicBezTo>
                    <a:pt x="14" y="27"/>
                    <a:pt x="13" y="27"/>
                    <a:pt x="13" y="27"/>
                  </a:cubicBezTo>
                  <a:cubicBezTo>
                    <a:pt x="13" y="27"/>
                    <a:pt x="13" y="27"/>
                    <a:pt x="1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90"/>
            <p:cNvSpPr>
              <a:spLocks/>
            </p:cNvSpPr>
            <p:nvPr/>
          </p:nvSpPr>
          <p:spPr bwMode="auto">
            <a:xfrm>
              <a:off x="5667375" y="2163763"/>
              <a:ext cx="136525" cy="104775"/>
            </a:xfrm>
            <a:custGeom>
              <a:avLst/>
              <a:gdLst>
                <a:gd name="T0" fmla="*/ 34 w 36"/>
                <a:gd name="T1" fmla="*/ 8 h 28"/>
                <a:gd name="T2" fmla="*/ 28 w 36"/>
                <a:gd name="T3" fmla="*/ 8 h 28"/>
                <a:gd name="T4" fmla="*/ 18 w 36"/>
                <a:gd name="T5" fmla="*/ 0 h 28"/>
                <a:gd name="T6" fmla="*/ 8 w 36"/>
                <a:gd name="T7" fmla="*/ 8 h 28"/>
                <a:gd name="T8" fmla="*/ 2 w 36"/>
                <a:gd name="T9" fmla="*/ 8 h 28"/>
                <a:gd name="T10" fmla="*/ 0 w 36"/>
                <a:gd name="T11" fmla="*/ 10 h 28"/>
                <a:gd name="T12" fmla="*/ 0 w 36"/>
                <a:gd name="T13" fmla="*/ 26 h 28"/>
                <a:gd name="T14" fmla="*/ 2 w 36"/>
                <a:gd name="T15" fmla="*/ 28 h 28"/>
                <a:gd name="T16" fmla="*/ 34 w 36"/>
                <a:gd name="T17" fmla="*/ 28 h 28"/>
                <a:gd name="T18" fmla="*/ 36 w 36"/>
                <a:gd name="T19" fmla="*/ 26 h 28"/>
                <a:gd name="T20" fmla="*/ 36 w 36"/>
                <a:gd name="T21" fmla="*/ 10 h 28"/>
                <a:gd name="T22" fmla="*/ 34 w 36"/>
                <a:gd name="T23"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8">
                  <a:moveTo>
                    <a:pt x="34" y="8"/>
                  </a:moveTo>
                  <a:cubicBezTo>
                    <a:pt x="28" y="8"/>
                    <a:pt x="28" y="8"/>
                    <a:pt x="28" y="8"/>
                  </a:cubicBezTo>
                  <a:cubicBezTo>
                    <a:pt x="27" y="3"/>
                    <a:pt x="23" y="0"/>
                    <a:pt x="18" y="0"/>
                  </a:cubicBezTo>
                  <a:cubicBezTo>
                    <a:pt x="13" y="0"/>
                    <a:pt x="9" y="3"/>
                    <a:pt x="8" y="8"/>
                  </a:cubicBezTo>
                  <a:cubicBezTo>
                    <a:pt x="2" y="8"/>
                    <a:pt x="2" y="8"/>
                    <a:pt x="2" y="8"/>
                  </a:cubicBezTo>
                  <a:cubicBezTo>
                    <a:pt x="1" y="8"/>
                    <a:pt x="0" y="9"/>
                    <a:pt x="0" y="10"/>
                  </a:cubicBezTo>
                  <a:cubicBezTo>
                    <a:pt x="0" y="26"/>
                    <a:pt x="0" y="26"/>
                    <a:pt x="0" y="26"/>
                  </a:cubicBezTo>
                  <a:cubicBezTo>
                    <a:pt x="0" y="27"/>
                    <a:pt x="1" y="28"/>
                    <a:pt x="2" y="28"/>
                  </a:cubicBezTo>
                  <a:cubicBezTo>
                    <a:pt x="34" y="28"/>
                    <a:pt x="34" y="28"/>
                    <a:pt x="34" y="28"/>
                  </a:cubicBezTo>
                  <a:cubicBezTo>
                    <a:pt x="35" y="28"/>
                    <a:pt x="36" y="27"/>
                    <a:pt x="36" y="26"/>
                  </a:cubicBezTo>
                  <a:cubicBezTo>
                    <a:pt x="36" y="10"/>
                    <a:pt x="36" y="10"/>
                    <a:pt x="36" y="10"/>
                  </a:cubicBezTo>
                  <a:cubicBezTo>
                    <a:pt x="36" y="9"/>
                    <a:pt x="35" y="8"/>
                    <a:pt x="3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91"/>
            <p:cNvSpPr>
              <a:spLocks/>
            </p:cNvSpPr>
            <p:nvPr/>
          </p:nvSpPr>
          <p:spPr bwMode="auto">
            <a:xfrm>
              <a:off x="5584825" y="2209801"/>
              <a:ext cx="301625" cy="315913"/>
            </a:xfrm>
            <a:custGeom>
              <a:avLst/>
              <a:gdLst>
                <a:gd name="T0" fmla="*/ 78 w 80"/>
                <a:gd name="T1" fmla="*/ 0 h 84"/>
                <a:gd name="T2" fmla="*/ 62 w 80"/>
                <a:gd name="T3" fmla="*/ 0 h 84"/>
                <a:gd name="T4" fmla="*/ 62 w 80"/>
                <a:gd name="T5" fmla="*/ 8 h 84"/>
                <a:gd name="T6" fmla="*/ 70 w 80"/>
                <a:gd name="T7" fmla="*/ 8 h 84"/>
                <a:gd name="T8" fmla="*/ 72 w 80"/>
                <a:gd name="T9" fmla="*/ 10 h 84"/>
                <a:gd name="T10" fmla="*/ 72 w 80"/>
                <a:gd name="T11" fmla="*/ 58 h 84"/>
                <a:gd name="T12" fmla="*/ 72 w 80"/>
                <a:gd name="T13" fmla="*/ 59 h 84"/>
                <a:gd name="T14" fmla="*/ 58 w 80"/>
                <a:gd name="T15" fmla="*/ 75 h 84"/>
                <a:gd name="T16" fmla="*/ 56 w 80"/>
                <a:gd name="T17" fmla="*/ 76 h 84"/>
                <a:gd name="T18" fmla="*/ 10 w 80"/>
                <a:gd name="T19" fmla="*/ 76 h 84"/>
                <a:gd name="T20" fmla="*/ 8 w 80"/>
                <a:gd name="T21" fmla="*/ 74 h 84"/>
                <a:gd name="T22" fmla="*/ 8 w 80"/>
                <a:gd name="T23" fmla="*/ 10 h 84"/>
                <a:gd name="T24" fmla="*/ 10 w 80"/>
                <a:gd name="T25" fmla="*/ 8 h 84"/>
                <a:gd name="T26" fmla="*/ 18 w 80"/>
                <a:gd name="T27" fmla="*/ 8 h 84"/>
                <a:gd name="T28" fmla="*/ 18 w 80"/>
                <a:gd name="T29" fmla="*/ 0 h 84"/>
                <a:gd name="T30" fmla="*/ 2 w 80"/>
                <a:gd name="T31" fmla="*/ 0 h 84"/>
                <a:gd name="T32" fmla="*/ 0 w 80"/>
                <a:gd name="T33" fmla="*/ 2 h 84"/>
                <a:gd name="T34" fmla="*/ 0 w 80"/>
                <a:gd name="T35" fmla="*/ 82 h 84"/>
                <a:gd name="T36" fmla="*/ 2 w 80"/>
                <a:gd name="T37" fmla="*/ 84 h 84"/>
                <a:gd name="T38" fmla="*/ 78 w 80"/>
                <a:gd name="T39" fmla="*/ 84 h 84"/>
                <a:gd name="T40" fmla="*/ 80 w 80"/>
                <a:gd name="T41" fmla="*/ 82 h 84"/>
                <a:gd name="T42" fmla="*/ 80 w 80"/>
                <a:gd name="T43" fmla="*/ 2 h 84"/>
                <a:gd name="T44" fmla="*/ 78 w 80"/>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0" h="84">
                  <a:moveTo>
                    <a:pt x="78" y="0"/>
                  </a:moveTo>
                  <a:cubicBezTo>
                    <a:pt x="62" y="0"/>
                    <a:pt x="62" y="0"/>
                    <a:pt x="62" y="0"/>
                  </a:cubicBezTo>
                  <a:cubicBezTo>
                    <a:pt x="62" y="8"/>
                    <a:pt x="62" y="8"/>
                    <a:pt x="62" y="8"/>
                  </a:cubicBezTo>
                  <a:cubicBezTo>
                    <a:pt x="70" y="8"/>
                    <a:pt x="70" y="8"/>
                    <a:pt x="70" y="8"/>
                  </a:cubicBezTo>
                  <a:cubicBezTo>
                    <a:pt x="71" y="8"/>
                    <a:pt x="72" y="9"/>
                    <a:pt x="72" y="10"/>
                  </a:cubicBezTo>
                  <a:cubicBezTo>
                    <a:pt x="72" y="58"/>
                    <a:pt x="72" y="58"/>
                    <a:pt x="72" y="58"/>
                  </a:cubicBezTo>
                  <a:cubicBezTo>
                    <a:pt x="72" y="58"/>
                    <a:pt x="72" y="59"/>
                    <a:pt x="72" y="59"/>
                  </a:cubicBezTo>
                  <a:cubicBezTo>
                    <a:pt x="58" y="75"/>
                    <a:pt x="58" y="75"/>
                    <a:pt x="58" y="75"/>
                  </a:cubicBezTo>
                  <a:cubicBezTo>
                    <a:pt x="57" y="76"/>
                    <a:pt x="57" y="76"/>
                    <a:pt x="56" y="76"/>
                  </a:cubicBezTo>
                  <a:cubicBezTo>
                    <a:pt x="10" y="76"/>
                    <a:pt x="10" y="76"/>
                    <a:pt x="10" y="76"/>
                  </a:cubicBezTo>
                  <a:cubicBezTo>
                    <a:pt x="9" y="76"/>
                    <a:pt x="8" y="75"/>
                    <a:pt x="8" y="74"/>
                  </a:cubicBezTo>
                  <a:cubicBezTo>
                    <a:pt x="8" y="10"/>
                    <a:pt x="8" y="10"/>
                    <a:pt x="8" y="10"/>
                  </a:cubicBezTo>
                  <a:cubicBezTo>
                    <a:pt x="8" y="9"/>
                    <a:pt x="9" y="8"/>
                    <a:pt x="10" y="8"/>
                  </a:cubicBezTo>
                  <a:cubicBezTo>
                    <a:pt x="18" y="8"/>
                    <a:pt x="18" y="8"/>
                    <a:pt x="18" y="8"/>
                  </a:cubicBezTo>
                  <a:cubicBezTo>
                    <a:pt x="18" y="0"/>
                    <a:pt x="18" y="0"/>
                    <a:pt x="18" y="0"/>
                  </a:cubicBezTo>
                  <a:cubicBezTo>
                    <a:pt x="2" y="0"/>
                    <a:pt x="2" y="0"/>
                    <a:pt x="2" y="0"/>
                  </a:cubicBezTo>
                  <a:cubicBezTo>
                    <a:pt x="1" y="0"/>
                    <a:pt x="0" y="1"/>
                    <a:pt x="0" y="2"/>
                  </a:cubicBezTo>
                  <a:cubicBezTo>
                    <a:pt x="0" y="82"/>
                    <a:pt x="0" y="82"/>
                    <a:pt x="0" y="82"/>
                  </a:cubicBezTo>
                  <a:cubicBezTo>
                    <a:pt x="0" y="83"/>
                    <a:pt x="1" y="84"/>
                    <a:pt x="2" y="84"/>
                  </a:cubicBezTo>
                  <a:cubicBezTo>
                    <a:pt x="78" y="84"/>
                    <a:pt x="78" y="84"/>
                    <a:pt x="78" y="84"/>
                  </a:cubicBezTo>
                  <a:cubicBezTo>
                    <a:pt x="79" y="84"/>
                    <a:pt x="80" y="83"/>
                    <a:pt x="80" y="82"/>
                  </a:cubicBezTo>
                  <a:cubicBezTo>
                    <a:pt x="80" y="2"/>
                    <a:pt x="80" y="2"/>
                    <a:pt x="80" y="2"/>
                  </a:cubicBezTo>
                  <a:cubicBezTo>
                    <a:pt x="80" y="1"/>
                    <a:pt x="79" y="0"/>
                    <a:pt x="7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192"/>
            <p:cNvSpPr>
              <a:spLocks/>
            </p:cNvSpPr>
            <p:nvPr/>
          </p:nvSpPr>
          <p:spPr bwMode="auto">
            <a:xfrm>
              <a:off x="5788025" y="2419351"/>
              <a:ext cx="57150" cy="65088"/>
            </a:xfrm>
            <a:custGeom>
              <a:avLst/>
              <a:gdLst>
                <a:gd name="T0" fmla="*/ 15 w 15"/>
                <a:gd name="T1" fmla="*/ 0 h 17"/>
                <a:gd name="T2" fmla="*/ 2 w 15"/>
                <a:gd name="T3" fmla="*/ 0 h 17"/>
                <a:gd name="T4" fmla="*/ 0 w 15"/>
                <a:gd name="T5" fmla="*/ 2 h 17"/>
                <a:gd name="T6" fmla="*/ 0 w 15"/>
                <a:gd name="T7" fmla="*/ 17 h 17"/>
                <a:gd name="T8" fmla="*/ 15 w 15"/>
                <a:gd name="T9" fmla="*/ 0 h 17"/>
              </a:gdLst>
              <a:ahLst/>
              <a:cxnLst>
                <a:cxn ang="0">
                  <a:pos x="T0" y="T1"/>
                </a:cxn>
                <a:cxn ang="0">
                  <a:pos x="T2" y="T3"/>
                </a:cxn>
                <a:cxn ang="0">
                  <a:pos x="T4" y="T5"/>
                </a:cxn>
                <a:cxn ang="0">
                  <a:pos x="T6" y="T7"/>
                </a:cxn>
                <a:cxn ang="0">
                  <a:pos x="T8" y="T9"/>
                </a:cxn>
              </a:cxnLst>
              <a:rect l="0" t="0" r="r" b="b"/>
              <a:pathLst>
                <a:path w="15" h="17">
                  <a:moveTo>
                    <a:pt x="15" y="0"/>
                  </a:moveTo>
                  <a:cubicBezTo>
                    <a:pt x="2" y="0"/>
                    <a:pt x="2" y="0"/>
                    <a:pt x="2" y="0"/>
                  </a:cubicBezTo>
                  <a:cubicBezTo>
                    <a:pt x="1" y="0"/>
                    <a:pt x="0" y="1"/>
                    <a:pt x="0" y="2"/>
                  </a:cubicBezTo>
                  <a:cubicBezTo>
                    <a:pt x="0" y="17"/>
                    <a:pt x="0" y="17"/>
                    <a:pt x="0" y="17"/>
                  </a:cubicBez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74" name="Group 73"/>
          <p:cNvGrpSpPr/>
          <p:nvPr/>
        </p:nvGrpSpPr>
        <p:grpSpPr>
          <a:xfrm>
            <a:off x="9526705" y="3301693"/>
            <a:ext cx="360363" cy="360363"/>
            <a:chOff x="9166226" y="3952875"/>
            <a:chExt cx="360363" cy="360363"/>
          </a:xfrm>
          <a:solidFill>
            <a:schemeClr val="bg1"/>
          </a:solidFill>
        </p:grpSpPr>
        <p:sp>
          <p:nvSpPr>
            <p:cNvPr id="75" name="Freeform 24"/>
            <p:cNvSpPr>
              <a:spLocks/>
            </p:cNvSpPr>
            <p:nvPr/>
          </p:nvSpPr>
          <p:spPr bwMode="auto">
            <a:xfrm>
              <a:off x="9166226" y="4071938"/>
              <a:ext cx="360363" cy="241300"/>
            </a:xfrm>
            <a:custGeom>
              <a:avLst/>
              <a:gdLst>
                <a:gd name="T0" fmla="*/ 94 w 96"/>
                <a:gd name="T1" fmla="*/ 60 h 64"/>
                <a:gd name="T2" fmla="*/ 92 w 96"/>
                <a:gd name="T3" fmla="*/ 60 h 64"/>
                <a:gd name="T4" fmla="*/ 92 w 96"/>
                <a:gd name="T5" fmla="*/ 2 h 64"/>
                <a:gd name="T6" fmla="*/ 90 w 96"/>
                <a:gd name="T7" fmla="*/ 0 h 64"/>
                <a:gd name="T8" fmla="*/ 78 w 96"/>
                <a:gd name="T9" fmla="*/ 0 h 64"/>
                <a:gd name="T10" fmla="*/ 76 w 96"/>
                <a:gd name="T11" fmla="*/ 2 h 64"/>
                <a:gd name="T12" fmla="*/ 76 w 96"/>
                <a:gd name="T13" fmla="*/ 60 h 64"/>
                <a:gd name="T14" fmla="*/ 68 w 96"/>
                <a:gd name="T15" fmla="*/ 60 h 64"/>
                <a:gd name="T16" fmla="*/ 68 w 96"/>
                <a:gd name="T17" fmla="*/ 30 h 64"/>
                <a:gd name="T18" fmla="*/ 66 w 96"/>
                <a:gd name="T19" fmla="*/ 28 h 64"/>
                <a:gd name="T20" fmla="*/ 54 w 96"/>
                <a:gd name="T21" fmla="*/ 28 h 64"/>
                <a:gd name="T22" fmla="*/ 52 w 96"/>
                <a:gd name="T23" fmla="*/ 30 h 64"/>
                <a:gd name="T24" fmla="*/ 52 w 96"/>
                <a:gd name="T25" fmla="*/ 60 h 64"/>
                <a:gd name="T26" fmla="*/ 44 w 96"/>
                <a:gd name="T27" fmla="*/ 60 h 64"/>
                <a:gd name="T28" fmla="*/ 44 w 96"/>
                <a:gd name="T29" fmla="*/ 22 h 64"/>
                <a:gd name="T30" fmla="*/ 42 w 96"/>
                <a:gd name="T31" fmla="*/ 20 h 64"/>
                <a:gd name="T32" fmla="*/ 30 w 96"/>
                <a:gd name="T33" fmla="*/ 20 h 64"/>
                <a:gd name="T34" fmla="*/ 28 w 96"/>
                <a:gd name="T35" fmla="*/ 22 h 64"/>
                <a:gd name="T36" fmla="*/ 28 w 96"/>
                <a:gd name="T37" fmla="*/ 60 h 64"/>
                <a:gd name="T38" fmla="*/ 20 w 96"/>
                <a:gd name="T39" fmla="*/ 60 h 64"/>
                <a:gd name="T40" fmla="*/ 20 w 96"/>
                <a:gd name="T41" fmla="*/ 42 h 64"/>
                <a:gd name="T42" fmla="*/ 18 w 96"/>
                <a:gd name="T43" fmla="*/ 40 h 64"/>
                <a:gd name="T44" fmla="*/ 6 w 96"/>
                <a:gd name="T45" fmla="*/ 40 h 64"/>
                <a:gd name="T46" fmla="*/ 4 w 96"/>
                <a:gd name="T47" fmla="*/ 42 h 64"/>
                <a:gd name="T48" fmla="*/ 4 w 96"/>
                <a:gd name="T49" fmla="*/ 60 h 64"/>
                <a:gd name="T50" fmla="*/ 2 w 96"/>
                <a:gd name="T51" fmla="*/ 60 h 64"/>
                <a:gd name="T52" fmla="*/ 0 w 96"/>
                <a:gd name="T53" fmla="*/ 62 h 64"/>
                <a:gd name="T54" fmla="*/ 2 w 96"/>
                <a:gd name="T55" fmla="*/ 64 h 64"/>
                <a:gd name="T56" fmla="*/ 94 w 96"/>
                <a:gd name="T57" fmla="*/ 64 h 64"/>
                <a:gd name="T58" fmla="*/ 96 w 96"/>
                <a:gd name="T59" fmla="*/ 62 h 64"/>
                <a:gd name="T60" fmla="*/ 94 w 96"/>
                <a:gd name="T61"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 h="64">
                  <a:moveTo>
                    <a:pt x="94" y="60"/>
                  </a:moveTo>
                  <a:cubicBezTo>
                    <a:pt x="92" y="60"/>
                    <a:pt x="92" y="60"/>
                    <a:pt x="92" y="60"/>
                  </a:cubicBezTo>
                  <a:cubicBezTo>
                    <a:pt x="92" y="2"/>
                    <a:pt x="92" y="2"/>
                    <a:pt x="92" y="2"/>
                  </a:cubicBezTo>
                  <a:cubicBezTo>
                    <a:pt x="92" y="1"/>
                    <a:pt x="91" y="0"/>
                    <a:pt x="90" y="0"/>
                  </a:cubicBezTo>
                  <a:cubicBezTo>
                    <a:pt x="78" y="0"/>
                    <a:pt x="78" y="0"/>
                    <a:pt x="78" y="0"/>
                  </a:cubicBezTo>
                  <a:cubicBezTo>
                    <a:pt x="77" y="0"/>
                    <a:pt x="76" y="1"/>
                    <a:pt x="76" y="2"/>
                  </a:cubicBezTo>
                  <a:cubicBezTo>
                    <a:pt x="76" y="60"/>
                    <a:pt x="76" y="60"/>
                    <a:pt x="76" y="60"/>
                  </a:cubicBezTo>
                  <a:cubicBezTo>
                    <a:pt x="68" y="60"/>
                    <a:pt x="68" y="60"/>
                    <a:pt x="68" y="60"/>
                  </a:cubicBezTo>
                  <a:cubicBezTo>
                    <a:pt x="68" y="30"/>
                    <a:pt x="68" y="30"/>
                    <a:pt x="68" y="30"/>
                  </a:cubicBezTo>
                  <a:cubicBezTo>
                    <a:pt x="68" y="29"/>
                    <a:pt x="67" y="28"/>
                    <a:pt x="66" y="28"/>
                  </a:cubicBezTo>
                  <a:cubicBezTo>
                    <a:pt x="54" y="28"/>
                    <a:pt x="54" y="28"/>
                    <a:pt x="54" y="28"/>
                  </a:cubicBezTo>
                  <a:cubicBezTo>
                    <a:pt x="53" y="28"/>
                    <a:pt x="52" y="29"/>
                    <a:pt x="52" y="30"/>
                  </a:cubicBezTo>
                  <a:cubicBezTo>
                    <a:pt x="52" y="60"/>
                    <a:pt x="52" y="60"/>
                    <a:pt x="52" y="60"/>
                  </a:cubicBezTo>
                  <a:cubicBezTo>
                    <a:pt x="44" y="60"/>
                    <a:pt x="44" y="60"/>
                    <a:pt x="44" y="60"/>
                  </a:cubicBezTo>
                  <a:cubicBezTo>
                    <a:pt x="44" y="22"/>
                    <a:pt x="44" y="22"/>
                    <a:pt x="44" y="22"/>
                  </a:cubicBezTo>
                  <a:cubicBezTo>
                    <a:pt x="44" y="21"/>
                    <a:pt x="43" y="20"/>
                    <a:pt x="42" y="20"/>
                  </a:cubicBezTo>
                  <a:cubicBezTo>
                    <a:pt x="30" y="20"/>
                    <a:pt x="30" y="20"/>
                    <a:pt x="30" y="20"/>
                  </a:cubicBezTo>
                  <a:cubicBezTo>
                    <a:pt x="29" y="20"/>
                    <a:pt x="28" y="21"/>
                    <a:pt x="28" y="22"/>
                  </a:cubicBezTo>
                  <a:cubicBezTo>
                    <a:pt x="28" y="60"/>
                    <a:pt x="28" y="60"/>
                    <a:pt x="28" y="60"/>
                  </a:cubicBezTo>
                  <a:cubicBezTo>
                    <a:pt x="20" y="60"/>
                    <a:pt x="20" y="60"/>
                    <a:pt x="20" y="60"/>
                  </a:cubicBezTo>
                  <a:cubicBezTo>
                    <a:pt x="20" y="42"/>
                    <a:pt x="20" y="42"/>
                    <a:pt x="20" y="42"/>
                  </a:cubicBezTo>
                  <a:cubicBezTo>
                    <a:pt x="20" y="41"/>
                    <a:pt x="19" y="40"/>
                    <a:pt x="18" y="40"/>
                  </a:cubicBezTo>
                  <a:cubicBezTo>
                    <a:pt x="6" y="40"/>
                    <a:pt x="6" y="40"/>
                    <a:pt x="6" y="40"/>
                  </a:cubicBezTo>
                  <a:cubicBezTo>
                    <a:pt x="5" y="40"/>
                    <a:pt x="4" y="41"/>
                    <a:pt x="4" y="42"/>
                  </a:cubicBezTo>
                  <a:cubicBezTo>
                    <a:pt x="4" y="60"/>
                    <a:pt x="4" y="60"/>
                    <a:pt x="4" y="60"/>
                  </a:cubicBezTo>
                  <a:cubicBezTo>
                    <a:pt x="2" y="60"/>
                    <a:pt x="2" y="60"/>
                    <a:pt x="2" y="60"/>
                  </a:cubicBezTo>
                  <a:cubicBezTo>
                    <a:pt x="1" y="60"/>
                    <a:pt x="0" y="61"/>
                    <a:pt x="0" y="62"/>
                  </a:cubicBezTo>
                  <a:cubicBezTo>
                    <a:pt x="0" y="63"/>
                    <a:pt x="1" y="64"/>
                    <a:pt x="2" y="64"/>
                  </a:cubicBezTo>
                  <a:cubicBezTo>
                    <a:pt x="94" y="64"/>
                    <a:pt x="94" y="64"/>
                    <a:pt x="94" y="64"/>
                  </a:cubicBezTo>
                  <a:cubicBezTo>
                    <a:pt x="95" y="64"/>
                    <a:pt x="96" y="63"/>
                    <a:pt x="96" y="62"/>
                  </a:cubicBezTo>
                  <a:cubicBezTo>
                    <a:pt x="96" y="61"/>
                    <a:pt x="95" y="60"/>
                    <a:pt x="9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25"/>
            <p:cNvSpPr>
              <a:spLocks/>
            </p:cNvSpPr>
            <p:nvPr/>
          </p:nvSpPr>
          <p:spPr bwMode="auto">
            <a:xfrm>
              <a:off x="9188451" y="3952875"/>
              <a:ext cx="315913" cy="195263"/>
            </a:xfrm>
            <a:custGeom>
              <a:avLst/>
              <a:gdLst>
                <a:gd name="T0" fmla="*/ 6 w 84"/>
                <a:gd name="T1" fmla="*/ 52 h 52"/>
                <a:gd name="T2" fmla="*/ 12 w 84"/>
                <a:gd name="T3" fmla="*/ 46 h 52"/>
                <a:gd name="T4" fmla="*/ 12 w 84"/>
                <a:gd name="T5" fmla="*/ 44 h 52"/>
                <a:gd name="T6" fmla="*/ 27 w 84"/>
                <a:gd name="T7" fmla="*/ 31 h 52"/>
                <a:gd name="T8" fmla="*/ 30 w 84"/>
                <a:gd name="T9" fmla="*/ 32 h 52"/>
                <a:gd name="T10" fmla="*/ 35 w 84"/>
                <a:gd name="T11" fmla="*/ 30 h 52"/>
                <a:gd name="T12" fmla="*/ 48 w 84"/>
                <a:gd name="T13" fmla="*/ 34 h 52"/>
                <a:gd name="T14" fmla="*/ 54 w 84"/>
                <a:gd name="T15" fmla="*/ 40 h 52"/>
                <a:gd name="T16" fmla="*/ 60 w 84"/>
                <a:gd name="T17" fmla="*/ 34 h 52"/>
                <a:gd name="T18" fmla="*/ 59 w 84"/>
                <a:gd name="T19" fmla="*/ 31 h 52"/>
                <a:gd name="T20" fmla="*/ 76 w 84"/>
                <a:gd name="T21" fmla="*/ 12 h 52"/>
                <a:gd name="T22" fmla="*/ 78 w 84"/>
                <a:gd name="T23" fmla="*/ 12 h 52"/>
                <a:gd name="T24" fmla="*/ 84 w 84"/>
                <a:gd name="T25" fmla="*/ 6 h 52"/>
                <a:gd name="T26" fmla="*/ 78 w 84"/>
                <a:gd name="T27" fmla="*/ 0 h 52"/>
                <a:gd name="T28" fmla="*/ 72 w 84"/>
                <a:gd name="T29" fmla="*/ 6 h 52"/>
                <a:gd name="T30" fmla="*/ 73 w 84"/>
                <a:gd name="T31" fmla="*/ 9 h 52"/>
                <a:gd name="T32" fmla="*/ 56 w 84"/>
                <a:gd name="T33" fmla="*/ 28 h 52"/>
                <a:gd name="T34" fmla="*/ 54 w 84"/>
                <a:gd name="T35" fmla="*/ 28 h 52"/>
                <a:gd name="T36" fmla="*/ 49 w 84"/>
                <a:gd name="T37" fmla="*/ 30 h 52"/>
                <a:gd name="T38" fmla="*/ 36 w 84"/>
                <a:gd name="T39" fmla="*/ 26 h 52"/>
                <a:gd name="T40" fmla="*/ 30 w 84"/>
                <a:gd name="T41" fmla="*/ 20 h 52"/>
                <a:gd name="T42" fmla="*/ 24 w 84"/>
                <a:gd name="T43" fmla="*/ 26 h 52"/>
                <a:gd name="T44" fmla="*/ 24 w 84"/>
                <a:gd name="T45" fmla="*/ 28 h 52"/>
                <a:gd name="T46" fmla="*/ 9 w 84"/>
                <a:gd name="T47" fmla="*/ 41 h 52"/>
                <a:gd name="T48" fmla="*/ 6 w 84"/>
                <a:gd name="T49" fmla="*/ 40 h 52"/>
                <a:gd name="T50" fmla="*/ 0 w 84"/>
                <a:gd name="T51" fmla="*/ 46 h 52"/>
                <a:gd name="T52" fmla="*/ 6 w 84"/>
                <a:gd name="T5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 h="52">
                  <a:moveTo>
                    <a:pt x="6" y="52"/>
                  </a:moveTo>
                  <a:cubicBezTo>
                    <a:pt x="9" y="52"/>
                    <a:pt x="12" y="49"/>
                    <a:pt x="12" y="46"/>
                  </a:cubicBezTo>
                  <a:cubicBezTo>
                    <a:pt x="12" y="45"/>
                    <a:pt x="12" y="45"/>
                    <a:pt x="12" y="44"/>
                  </a:cubicBezTo>
                  <a:cubicBezTo>
                    <a:pt x="27" y="31"/>
                    <a:pt x="27" y="31"/>
                    <a:pt x="27" y="31"/>
                  </a:cubicBezTo>
                  <a:cubicBezTo>
                    <a:pt x="28" y="32"/>
                    <a:pt x="29" y="32"/>
                    <a:pt x="30" y="32"/>
                  </a:cubicBezTo>
                  <a:cubicBezTo>
                    <a:pt x="32" y="32"/>
                    <a:pt x="34" y="31"/>
                    <a:pt x="35" y="30"/>
                  </a:cubicBezTo>
                  <a:cubicBezTo>
                    <a:pt x="48" y="34"/>
                    <a:pt x="48" y="34"/>
                    <a:pt x="48" y="34"/>
                  </a:cubicBezTo>
                  <a:cubicBezTo>
                    <a:pt x="48" y="37"/>
                    <a:pt x="51" y="40"/>
                    <a:pt x="54" y="40"/>
                  </a:cubicBezTo>
                  <a:cubicBezTo>
                    <a:pt x="57" y="40"/>
                    <a:pt x="60" y="37"/>
                    <a:pt x="60" y="34"/>
                  </a:cubicBezTo>
                  <a:cubicBezTo>
                    <a:pt x="60" y="33"/>
                    <a:pt x="60" y="32"/>
                    <a:pt x="59" y="31"/>
                  </a:cubicBezTo>
                  <a:cubicBezTo>
                    <a:pt x="76" y="12"/>
                    <a:pt x="76" y="12"/>
                    <a:pt x="76" y="12"/>
                  </a:cubicBezTo>
                  <a:cubicBezTo>
                    <a:pt x="77" y="12"/>
                    <a:pt x="77" y="12"/>
                    <a:pt x="78" y="12"/>
                  </a:cubicBezTo>
                  <a:cubicBezTo>
                    <a:pt x="81" y="12"/>
                    <a:pt x="84" y="9"/>
                    <a:pt x="84" y="6"/>
                  </a:cubicBezTo>
                  <a:cubicBezTo>
                    <a:pt x="84" y="3"/>
                    <a:pt x="81" y="0"/>
                    <a:pt x="78" y="0"/>
                  </a:cubicBezTo>
                  <a:cubicBezTo>
                    <a:pt x="75" y="0"/>
                    <a:pt x="72" y="3"/>
                    <a:pt x="72" y="6"/>
                  </a:cubicBezTo>
                  <a:cubicBezTo>
                    <a:pt x="72" y="7"/>
                    <a:pt x="72" y="8"/>
                    <a:pt x="73" y="9"/>
                  </a:cubicBezTo>
                  <a:cubicBezTo>
                    <a:pt x="56" y="28"/>
                    <a:pt x="56" y="28"/>
                    <a:pt x="56" y="28"/>
                  </a:cubicBezTo>
                  <a:cubicBezTo>
                    <a:pt x="55" y="28"/>
                    <a:pt x="55" y="28"/>
                    <a:pt x="54" y="28"/>
                  </a:cubicBezTo>
                  <a:cubicBezTo>
                    <a:pt x="52" y="28"/>
                    <a:pt x="50" y="29"/>
                    <a:pt x="49" y="30"/>
                  </a:cubicBezTo>
                  <a:cubicBezTo>
                    <a:pt x="36" y="26"/>
                    <a:pt x="36" y="26"/>
                    <a:pt x="36" y="26"/>
                  </a:cubicBezTo>
                  <a:cubicBezTo>
                    <a:pt x="36" y="23"/>
                    <a:pt x="33" y="20"/>
                    <a:pt x="30" y="20"/>
                  </a:cubicBezTo>
                  <a:cubicBezTo>
                    <a:pt x="27" y="20"/>
                    <a:pt x="24" y="23"/>
                    <a:pt x="24" y="26"/>
                  </a:cubicBezTo>
                  <a:cubicBezTo>
                    <a:pt x="24" y="27"/>
                    <a:pt x="24" y="27"/>
                    <a:pt x="24" y="28"/>
                  </a:cubicBezTo>
                  <a:cubicBezTo>
                    <a:pt x="9" y="41"/>
                    <a:pt x="9" y="41"/>
                    <a:pt x="9" y="41"/>
                  </a:cubicBezTo>
                  <a:cubicBezTo>
                    <a:pt x="8" y="40"/>
                    <a:pt x="7" y="40"/>
                    <a:pt x="6" y="40"/>
                  </a:cubicBezTo>
                  <a:cubicBezTo>
                    <a:pt x="3" y="40"/>
                    <a:pt x="0" y="43"/>
                    <a:pt x="0" y="46"/>
                  </a:cubicBezTo>
                  <a:cubicBezTo>
                    <a:pt x="0" y="49"/>
                    <a:pt x="3" y="52"/>
                    <a:pt x="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52" name="Group 51">
            <a:extLst>
              <a:ext uri="{FF2B5EF4-FFF2-40B4-BE49-F238E27FC236}">
                <a16:creationId xmlns:a16="http://schemas.microsoft.com/office/drawing/2014/main" id="{3915BCD0-EFB4-4E26-993C-B392DE590497}"/>
              </a:ext>
            </a:extLst>
          </p:cNvPr>
          <p:cNvGrpSpPr/>
          <p:nvPr/>
        </p:nvGrpSpPr>
        <p:grpSpPr>
          <a:xfrm>
            <a:off x="5894880" y="3270063"/>
            <a:ext cx="396795" cy="396795"/>
            <a:chOff x="3390900" y="3248025"/>
            <a:chExt cx="361950" cy="361950"/>
          </a:xfrm>
          <a:solidFill>
            <a:srgbClr val="FFFFFF"/>
          </a:solidFill>
        </p:grpSpPr>
        <p:sp>
          <p:nvSpPr>
            <p:cNvPr id="58" name="Freeform 25">
              <a:extLst>
                <a:ext uri="{FF2B5EF4-FFF2-40B4-BE49-F238E27FC236}">
                  <a16:creationId xmlns:a16="http://schemas.microsoft.com/office/drawing/2014/main" id="{070C9AB2-C28C-4498-B84D-99C6955B5651}"/>
                </a:ext>
              </a:extLst>
            </p:cNvPr>
            <p:cNvSpPr>
              <a:spLocks/>
            </p:cNvSpPr>
            <p:nvPr/>
          </p:nvSpPr>
          <p:spPr bwMode="auto">
            <a:xfrm>
              <a:off x="3436938" y="3324225"/>
              <a:ext cx="269875" cy="225425"/>
            </a:xfrm>
            <a:custGeom>
              <a:avLst/>
              <a:gdLst>
                <a:gd name="T0" fmla="*/ 70 w 72"/>
                <a:gd name="T1" fmla="*/ 56 h 60"/>
                <a:gd name="T2" fmla="*/ 64 w 72"/>
                <a:gd name="T3" fmla="*/ 50 h 60"/>
                <a:gd name="T4" fmla="*/ 64 w 72"/>
                <a:gd name="T5" fmla="*/ 36 h 60"/>
                <a:gd name="T6" fmla="*/ 48 w 72"/>
                <a:gd name="T7" fmla="*/ 11 h 60"/>
                <a:gd name="T8" fmla="*/ 36 w 72"/>
                <a:gd name="T9" fmla="*/ 0 h 60"/>
                <a:gd name="T10" fmla="*/ 24 w 72"/>
                <a:gd name="T11" fmla="*/ 11 h 60"/>
                <a:gd name="T12" fmla="*/ 8 w 72"/>
                <a:gd name="T13" fmla="*/ 36 h 60"/>
                <a:gd name="T14" fmla="*/ 8 w 72"/>
                <a:gd name="T15" fmla="*/ 50 h 60"/>
                <a:gd name="T16" fmla="*/ 2 w 72"/>
                <a:gd name="T17" fmla="*/ 56 h 60"/>
                <a:gd name="T18" fmla="*/ 0 w 72"/>
                <a:gd name="T19" fmla="*/ 58 h 60"/>
                <a:gd name="T20" fmla="*/ 2 w 72"/>
                <a:gd name="T21" fmla="*/ 60 h 60"/>
                <a:gd name="T22" fmla="*/ 70 w 72"/>
                <a:gd name="T23" fmla="*/ 60 h 60"/>
                <a:gd name="T24" fmla="*/ 72 w 72"/>
                <a:gd name="T25" fmla="*/ 58 h 60"/>
                <a:gd name="T26" fmla="*/ 70 w 72"/>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60">
                  <a:moveTo>
                    <a:pt x="70" y="56"/>
                  </a:moveTo>
                  <a:cubicBezTo>
                    <a:pt x="67" y="56"/>
                    <a:pt x="64" y="53"/>
                    <a:pt x="64" y="50"/>
                  </a:cubicBezTo>
                  <a:cubicBezTo>
                    <a:pt x="64" y="36"/>
                    <a:pt x="64" y="36"/>
                    <a:pt x="64" y="36"/>
                  </a:cubicBezTo>
                  <a:cubicBezTo>
                    <a:pt x="64" y="25"/>
                    <a:pt x="58" y="15"/>
                    <a:pt x="48" y="11"/>
                  </a:cubicBezTo>
                  <a:cubicBezTo>
                    <a:pt x="47" y="5"/>
                    <a:pt x="42" y="0"/>
                    <a:pt x="36" y="0"/>
                  </a:cubicBezTo>
                  <a:cubicBezTo>
                    <a:pt x="30" y="0"/>
                    <a:pt x="25" y="5"/>
                    <a:pt x="24" y="11"/>
                  </a:cubicBezTo>
                  <a:cubicBezTo>
                    <a:pt x="14" y="15"/>
                    <a:pt x="8" y="25"/>
                    <a:pt x="8" y="36"/>
                  </a:cubicBezTo>
                  <a:cubicBezTo>
                    <a:pt x="8" y="50"/>
                    <a:pt x="8" y="50"/>
                    <a:pt x="8" y="50"/>
                  </a:cubicBezTo>
                  <a:cubicBezTo>
                    <a:pt x="8" y="53"/>
                    <a:pt x="5" y="56"/>
                    <a:pt x="2" y="56"/>
                  </a:cubicBezTo>
                  <a:cubicBezTo>
                    <a:pt x="1" y="56"/>
                    <a:pt x="0" y="57"/>
                    <a:pt x="0" y="58"/>
                  </a:cubicBezTo>
                  <a:cubicBezTo>
                    <a:pt x="0" y="59"/>
                    <a:pt x="1" y="60"/>
                    <a:pt x="2" y="60"/>
                  </a:cubicBezTo>
                  <a:cubicBezTo>
                    <a:pt x="70" y="60"/>
                    <a:pt x="70" y="60"/>
                    <a:pt x="70" y="60"/>
                  </a:cubicBezTo>
                  <a:cubicBezTo>
                    <a:pt x="71" y="60"/>
                    <a:pt x="72" y="59"/>
                    <a:pt x="72" y="58"/>
                  </a:cubicBezTo>
                  <a:cubicBezTo>
                    <a:pt x="72" y="57"/>
                    <a:pt x="71" y="56"/>
                    <a:pt x="70" y="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solidFill>
                  <a:schemeClr val="lt1"/>
                </a:solidFill>
              </a:endParaRPr>
            </a:p>
          </p:txBody>
        </p:sp>
        <p:sp>
          <p:nvSpPr>
            <p:cNvPr id="77" name="Freeform 26">
              <a:extLst>
                <a:ext uri="{FF2B5EF4-FFF2-40B4-BE49-F238E27FC236}">
                  <a16:creationId xmlns:a16="http://schemas.microsoft.com/office/drawing/2014/main" id="{8C82A1D4-714F-4B6E-9B89-E8CA7A2C083D}"/>
                </a:ext>
              </a:extLst>
            </p:cNvPr>
            <p:cNvSpPr>
              <a:spLocks/>
            </p:cNvSpPr>
            <p:nvPr/>
          </p:nvSpPr>
          <p:spPr bwMode="auto">
            <a:xfrm>
              <a:off x="3533775" y="3565525"/>
              <a:ext cx="76200" cy="44450"/>
            </a:xfrm>
            <a:custGeom>
              <a:avLst/>
              <a:gdLst>
                <a:gd name="T0" fmla="*/ 18 w 20"/>
                <a:gd name="T1" fmla="*/ 0 h 12"/>
                <a:gd name="T2" fmla="*/ 2 w 20"/>
                <a:gd name="T3" fmla="*/ 0 h 12"/>
                <a:gd name="T4" fmla="*/ 0 w 20"/>
                <a:gd name="T5" fmla="*/ 2 h 12"/>
                <a:gd name="T6" fmla="*/ 10 w 20"/>
                <a:gd name="T7" fmla="*/ 12 h 12"/>
                <a:gd name="T8" fmla="*/ 20 w 20"/>
                <a:gd name="T9" fmla="*/ 2 h 12"/>
                <a:gd name="T10" fmla="*/ 18 w 20"/>
                <a:gd name="T11" fmla="*/ 0 h 12"/>
              </a:gdLst>
              <a:ahLst/>
              <a:cxnLst>
                <a:cxn ang="0">
                  <a:pos x="T0" y="T1"/>
                </a:cxn>
                <a:cxn ang="0">
                  <a:pos x="T2" y="T3"/>
                </a:cxn>
                <a:cxn ang="0">
                  <a:pos x="T4" y="T5"/>
                </a:cxn>
                <a:cxn ang="0">
                  <a:pos x="T6" y="T7"/>
                </a:cxn>
                <a:cxn ang="0">
                  <a:pos x="T8" y="T9"/>
                </a:cxn>
                <a:cxn ang="0">
                  <a:pos x="T10" y="T11"/>
                </a:cxn>
              </a:cxnLst>
              <a:rect l="0" t="0" r="r" b="b"/>
              <a:pathLst>
                <a:path w="20" h="12">
                  <a:moveTo>
                    <a:pt x="18" y="0"/>
                  </a:moveTo>
                  <a:cubicBezTo>
                    <a:pt x="2" y="0"/>
                    <a:pt x="2" y="0"/>
                    <a:pt x="2" y="0"/>
                  </a:cubicBezTo>
                  <a:cubicBezTo>
                    <a:pt x="1" y="0"/>
                    <a:pt x="0" y="1"/>
                    <a:pt x="0" y="2"/>
                  </a:cubicBezTo>
                  <a:cubicBezTo>
                    <a:pt x="0" y="8"/>
                    <a:pt x="4" y="12"/>
                    <a:pt x="10" y="12"/>
                  </a:cubicBezTo>
                  <a:cubicBezTo>
                    <a:pt x="16" y="12"/>
                    <a:pt x="20" y="8"/>
                    <a:pt x="20" y="2"/>
                  </a:cubicBezTo>
                  <a:cubicBezTo>
                    <a:pt x="20" y="1"/>
                    <a:pt x="19" y="0"/>
                    <a:pt x="1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solidFill>
                  <a:schemeClr val="lt1"/>
                </a:solidFill>
              </a:endParaRPr>
            </a:p>
          </p:txBody>
        </p:sp>
        <p:sp>
          <p:nvSpPr>
            <p:cNvPr id="78" name="Freeform 27">
              <a:extLst>
                <a:ext uri="{FF2B5EF4-FFF2-40B4-BE49-F238E27FC236}">
                  <a16:creationId xmlns:a16="http://schemas.microsoft.com/office/drawing/2014/main" id="{2A809FAC-A9C5-429C-A392-D7CFEBA6CE18}"/>
                </a:ext>
              </a:extLst>
            </p:cNvPr>
            <p:cNvSpPr>
              <a:spLocks/>
            </p:cNvSpPr>
            <p:nvPr/>
          </p:nvSpPr>
          <p:spPr bwMode="auto">
            <a:xfrm>
              <a:off x="3436938" y="3294063"/>
              <a:ext cx="96838" cy="96838"/>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solidFill>
                  <a:schemeClr val="lt1"/>
                </a:solidFill>
              </a:endParaRPr>
            </a:p>
          </p:txBody>
        </p:sp>
        <p:sp>
          <p:nvSpPr>
            <p:cNvPr id="79" name="Freeform 28">
              <a:extLst>
                <a:ext uri="{FF2B5EF4-FFF2-40B4-BE49-F238E27FC236}">
                  <a16:creationId xmlns:a16="http://schemas.microsoft.com/office/drawing/2014/main" id="{F61F309E-56B5-4F88-BBAE-08ACA9259581}"/>
                </a:ext>
              </a:extLst>
            </p:cNvPr>
            <p:cNvSpPr>
              <a:spLocks/>
            </p:cNvSpPr>
            <p:nvPr/>
          </p:nvSpPr>
          <p:spPr bwMode="auto">
            <a:xfrm>
              <a:off x="3390900" y="3248025"/>
              <a:ext cx="142875" cy="142875"/>
            </a:xfrm>
            <a:custGeom>
              <a:avLst/>
              <a:gdLst>
                <a:gd name="T0" fmla="*/ 36 w 38"/>
                <a:gd name="T1" fmla="*/ 4 h 38"/>
                <a:gd name="T2" fmla="*/ 38 w 38"/>
                <a:gd name="T3" fmla="*/ 2 h 38"/>
                <a:gd name="T4" fmla="*/ 36 w 38"/>
                <a:gd name="T5" fmla="*/ 0 h 38"/>
                <a:gd name="T6" fmla="*/ 0 w 38"/>
                <a:gd name="T7" fmla="*/ 36 h 38"/>
                <a:gd name="T8" fmla="*/ 2 w 38"/>
                <a:gd name="T9" fmla="*/ 38 h 38"/>
                <a:gd name="T10" fmla="*/ 4 w 38"/>
                <a:gd name="T11" fmla="*/ 36 h 38"/>
                <a:gd name="T12" fmla="*/ 36 w 38"/>
                <a:gd name="T13" fmla="*/ 4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36" y="4"/>
                  </a:moveTo>
                  <a:cubicBezTo>
                    <a:pt x="37" y="4"/>
                    <a:pt x="38" y="3"/>
                    <a:pt x="38" y="2"/>
                  </a:cubicBezTo>
                  <a:cubicBezTo>
                    <a:pt x="38" y="1"/>
                    <a:pt x="37" y="0"/>
                    <a:pt x="36" y="0"/>
                  </a:cubicBezTo>
                  <a:cubicBezTo>
                    <a:pt x="16" y="0"/>
                    <a:pt x="0" y="16"/>
                    <a:pt x="0" y="36"/>
                  </a:cubicBezTo>
                  <a:cubicBezTo>
                    <a:pt x="0" y="37"/>
                    <a:pt x="1" y="38"/>
                    <a:pt x="2" y="38"/>
                  </a:cubicBezTo>
                  <a:cubicBezTo>
                    <a:pt x="3" y="38"/>
                    <a:pt x="4" y="37"/>
                    <a:pt x="4" y="36"/>
                  </a:cubicBezTo>
                  <a:cubicBezTo>
                    <a:pt x="4" y="18"/>
                    <a:pt x="18" y="4"/>
                    <a:pt x="36" y="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solidFill>
                  <a:schemeClr val="lt1"/>
                </a:solidFill>
              </a:endParaRPr>
            </a:p>
          </p:txBody>
        </p:sp>
        <p:sp>
          <p:nvSpPr>
            <p:cNvPr id="80" name="Freeform 29">
              <a:extLst>
                <a:ext uri="{FF2B5EF4-FFF2-40B4-BE49-F238E27FC236}">
                  <a16:creationId xmlns:a16="http://schemas.microsoft.com/office/drawing/2014/main" id="{6FD6D8FA-C426-4203-8A06-0156D16B3143}"/>
                </a:ext>
              </a:extLst>
            </p:cNvPr>
            <p:cNvSpPr>
              <a:spLocks/>
            </p:cNvSpPr>
            <p:nvPr/>
          </p:nvSpPr>
          <p:spPr bwMode="auto">
            <a:xfrm>
              <a:off x="3609975" y="3294063"/>
              <a:ext cx="96838" cy="96838"/>
            </a:xfrm>
            <a:custGeom>
              <a:avLst/>
              <a:gdLst>
                <a:gd name="T0" fmla="*/ 2 w 26"/>
                <a:gd name="T1" fmla="*/ 0 h 26"/>
                <a:gd name="T2" fmla="*/ 0 w 26"/>
                <a:gd name="T3" fmla="*/ 2 h 26"/>
                <a:gd name="T4" fmla="*/ 2 w 26"/>
                <a:gd name="T5" fmla="*/ 4 h 26"/>
                <a:gd name="T6" fmla="*/ 22 w 26"/>
                <a:gd name="T7" fmla="*/ 24 h 26"/>
                <a:gd name="T8" fmla="*/ 24 w 26"/>
                <a:gd name="T9" fmla="*/ 26 h 26"/>
                <a:gd name="T10" fmla="*/ 26 w 26"/>
                <a:gd name="T11" fmla="*/ 24 h 26"/>
                <a:gd name="T12" fmla="*/ 2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 y="0"/>
                  </a:moveTo>
                  <a:cubicBezTo>
                    <a:pt x="1" y="0"/>
                    <a:pt x="0" y="1"/>
                    <a:pt x="0" y="2"/>
                  </a:cubicBezTo>
                  <a:cubicBezTo>
                    <a:pt x="0" y="3"/>
                    <a:pt x="1" y="4"/>
                    <a:pt x="2" y="4"/>
                  </a:cubicBezTo>
                  <a:cubicBezTo>
                    <a:pt x="13" y="4"/>
                    <a:pt x="22" y="13"/>
                    <a:pt x="22" y="24"/>
                  </a:cubicBezTo>
                  <a:cubicBezTo>
                    <a:pt x="22" y="25"/>
                    <a:pt x="23" y="26"/>
                    <a:pt x="24" y="26"/>
                  </a:cubicBezTo>
                  <a:cubicBezTo>
                    <a:pt x="25" y="26"/>
                    <a:pt x="26" y="25"/>
                    <a:pt x="26" y="24"/>
                  </a:cubicBezTo>
                  <a:cubicBezTo>
                    <a:pt x="26" y="11"/>
                    <a:pt x="15" y="0"/>
                    <a:pt x="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solidFill>
                  <a:schemeClr val="lt1"/>
                </a:solidFill>
              </a:endParaRPr>
            </a:p>
          </p:txBody>
        </p:sp>
        <p:sp>
          <p:nvSpPr>
            <p:cNvPr id="81" name="Freeform 30">
              <a:extLst>
                <a:ext uri="{FF2B5EF4-FFF2-40B4-BE49-F238E27FC236}">
                  <a16:creationId xmlns:a16="http://schemas.microsoft.com/office/drawing/2014/main" id="{FD06884B-73BF-4164-BAC5-DB7775F80A4C}"/>
                </a:ext>
              </a:extLst>
            </p:cNvPr>
            <p:cNvSpPr>
              <a:spLocks/>
            </p:cNvSpPr>
            <p:nvPr/>
          </p:nvSpPr>
          <p:spPr bwMode="auto">
            <a:xfrm>
              <a:off x="3609975" y="3248025"/>
              <a:ext cx="142875" cy="142875"/>
            </a:xfrm>
            <a:custGeom>
              <a:avLst/>
              <a:gdLst>
                <a:gd name="T0" fmla="*/ 2 w 38"/>
                <a:gd name="T1" fmla="*/ 0 h 38"/>
                <a:gd name="T2" fmla="*/ 0 w 38"/>
                <a:gd name="T3" fmla="*/ 2 h 38"/>
                <a:gd name="T4" fmla="*/ 2 w 38"/>
                <a:gd name="T5" fmla="*/ 4 h 38"/>
                <a:gd name="T6" fmla="*/ 34 w 38"/>
                <a:gd name="T7" fmla="*/ 36 h 38"/>
                <a:gd name="T8" fmla="*/ 36 w 38"/>
                <a:gd name="T9" fmla="*/ 38 h 38"/>
                <a:gd name="T10" fmla="*/ 38 w 38"/>
                <a:gd name="T11" fmla="*/ 36 h 38"/>
                <a:gd name="T12" fmla="*/ 2 w 3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38" h="38">
                  <a:moveTo>
                    <a:pt x="2" y="0"/>
                  </a:moveTo>
                  <a:cubicBezTo>
                    <a:pt x="1" y="0"/>
                    <a:pt x="0" y="1"/>
                    <a:pt x="0" y="2"/>
                  </a:cubicBezTo>
                  <a:cubicBezTo>
                    <a:pt x="0" y="3"/>
                    <a:pt x="1" y="4"/>
                    <a:pt x="2" y="4"/>
                  </a:cubicBezTo>
                  <a:cubicBezTo>
                    <a:pt x="20" y="4"/>
                    <a:pt x="34" y="18"/>
                    <a:pt x="34" y="36"/>
                  </a:cubicBezTo>
                  <a:cubicBezTo>
                    <a:pt x="34" y="37"/>
                    <a:pt x="35" y="38"/>
                    <a:pt x="36" y="38"/>
                  </a:cubicBezTo>
                  <a:cubicBezTo>
                    <a:pt x="37" y="38"/>
                    <a:pt x="38" y="37"/>
                    <a:pt x="38" y="36"/>
                  </a:cubicBezTo>
                  <a:cubicBezTo>
                    <a:pt x="38" y="16"/>
                    <a:pt x="22" y="0"/>
                    <a:pt x="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d-ID">
                <a:solidFill>
                  <a:schemeClr val="lt1"/>
                </a:solidFill>
              </a:endParaRPr>
            </a:p>
          </p:txBody>
        </p:sp>
      </p:grpSp>
      <p:sp>
        <p:nvSpPr>
          <p:cNvPr id="82" name="Freeform 4604">
            <a:extLst>
              <a:ext uri="{FF2B5EF4-FFF2-40B4-BE49-F238E27FC236}">
                <a16:creationId xmlns:a16="http://schemas.microsoft.com/office/drawing/2014/main" id="{E4D8C769-1CBD-4C78-AF05-30FD3494E9A6}"/>
              </a:ext>
            </a:extLst>
          </p:cNvPr>
          <p:cNvSpPr>
            <a:spLocks noEditPoints="1"/>
          </p:cNvSpPr>
          <p:nvPr/>
        </p:nvSpPr>
        <p:spPr bwMode="auto">
          <a:xfrm>
            <a:off x="7746333" y="3326565"/>
            <a:ext cx="307496" cy="329141"/>
          </a:xfrm>
          <a:custGeom>
            <a:avLst/>
            <a:gdLst>
              <a:gd name="T0" fmla="*/ 351 w 723"/>
              <a:gd name="T1" fmla="*/ 416 h 903"/>
              <a:gd name="T2" fmla="*/ 348 w 723"/>
              <a:gd name="T3" fmla="*/ 400 h 903"/>
              <a:gd name="T4" fmla="*/ 362 w 723"/>
              <a:gd name="T5" fmla="*/ 391 h 903"/>
              <a:gd name="T6" fmla="*/ 525 w 723"/>
              <a:gd name="T7" fmla="*/ 398 h 903"/>
              <a:gd name="T8" fmla="*/ 525 w 723"/>
              <a:gd name="T9" fmla="*/ 414 h 903"/>
              <a:gd name="T10" fmla="*/ 513 w 723"/>
              <a:gd name="T11" fmla="*/ 572 h 903"/>
              <a:gd name="T12" fmla="*/ 349 w 723"/>
              <a:gd name="T13" fmla="*/ 565 h 903"/>
              <a:gd name="T14" fmla="*/ 349 w 723"/>
              <a:gd name="T15" fmla="*/ 548 h 903"/>
              <a:gd name="T16" fmla="*/ 513 w 723"/>
              <a:gd name="T17" fmla="*/ 542 h 903"/>
              <a:gd name="T18" fmla="*/ 526 w 723"/>
              <a:gd name="T19" fmla="*/ 551 h 903"/>
              <a:gd name="T20" fmla="*/ 523 w 723"/>
              <a:gd name="T21" fmla="*/ 568 h 903"/>
              <a:gd name="T22" fmla="*/ 362 w 723"/>
              <a:gd name="T23" fmla="*/ 722 h 903"/>
              <a:gd name="T24" fmla="*/ 348 w 723"/>
              <a:gd name="T25" fmla="*/ 713 h 903"/>
              <a:gd name="T26" fmla="*/ 351 w 723"/>
              <a:gd name="T27" fmla="*/ 696 h 903"/>
              <a:gd name="T28" fmla="*/ 515 w 723"/>
              <a:gd name="T29" fmla="*/ 693 h 903"/>
              <a:gd name="T30" fmla="*/ 528 w 723"/>
              <a:gd name="T31" fmla="*/ 704 h 903"/>
              <a:gd name="T32" fmla="*/ 521 w 723"/>
              <a:gd name="T33" fmla="*/ 720 h 903"/>
              <a:gd name="T34" fmla="*/ 232 w 723"/>
              <a:gd name="T35" fmla="*/ 405 h 903"/>
              <a:gd name="T36" fmla="*/ 198 w 723"/>
              <a:gd name="T37" fmla="*/ 381 h 903"/>
              <a:gd name="T38" fmla="*/ 200 w 723"/>
              <a:gd name="T39" fmla="*/ 365 h 903"/>
              <a:gd name="T40" fmla="*/ 217 w 723"/>
              <a:gd name="T41" fmla="*/ 362 h 903"/>
              <a:gd name="T42" fmla="*/ 296 w 723"/>
              <a:gd name="T43" fmla="*/ 302 h 903"/>
              <a:gd name="T44" fmla="*/ 312 w 723"/>
              <a:gd name="T45" fmla="*/ 306 h 903"/>
              <a:gd name="T46" fmla="*/ 315 w 723"/>
              <a:gd name="T47" fmla="*/ 321 h 903"/>
              <a:gd name="T48" fmla="*/ 226 w 723"/>
              <a:gd name="T49" fmla="*/ 556 h 903"/>
              <a:gd name="T50" fmla="*/ 197 w 723"/>
              <a:gd name="T51" fmla="*/ 529 h 903"/>
              <a:gd name="T52" fmla="*/ 203 w 723"/>
              <a:gd name="T53" fmla="*/ 514 h 903"/>
              <a:gd name="T54" fmla="*/ 219 w 723"/>
              <a:gd name="T55" fmla="*/ 514 h 903"/>
              <a:gd name="T56" fmla="*/ 298 w 723"/>
              <a:gd name="T57" fmla="*/ 451 h 903"/>
              <a:gd name="T58" fmla="*/ 314 w 723"/>
              <a:gd name="T59" fmla="*/ 458 h 903"/>
              <a:gd name="T60" fmla="*/ 314 w 723"/>
              <a:gd name="T61" fmla="*/ 475 h 903"/>
              <a:gd name="T62" fmla="*/ 155 w 723"/>
              <a:gd name="T63" fmla="*/ 238 h 903"/>
              <a:gd name="T64" fmla="*/ 208 w 723"/>
              <a:gd name="T65" fmla="*/ 197 h 903"/>
              <a:gd name="T66" fmla="*/ 164 w 723"/>
              <a:gd name="T67" fmla="*/ 236 h 903"/>
              <a:gd name="T68" fmla="*/ 31 w 723"/>
              <a:gd name="T69" fmla="*/ 125 h 903"/>
              <a:gd name="T70" fmla="*/ 53 w 723"/>
              <a:gd name="T71" fmla="*/ 68 h 903"/>
              <a:gd name="T72" fmla="*/ 101 w 723"/>
              <a:gd name="T73" fmla="*/ 35 h 903"/>
              <a:gd name="T74" fmla="*/ 150 w 723"/>
              <a:gd name="T75" fmla="*/ 36 h 903"/>
              <a:gd name="T76" fmla="*/ 210 w 723"/>
              <a:gd name="T77" fmla="*/ 80 h 903"/>
              <a:gd name="T78" fmla="*/ 226 w 723"/>
              <a:gd name="T79" fmla="*/ 143 h 903"/>
              <a:gd name="T80" fmla="*/ 125 w 723"/>
              <a:gd name="T81" fmla="*/ 154 h 903"/>
              <a:gd name="T82" fmla="*/ 136 w 723"/>
              <a:gd name="T83" fmla="*/ 0 h 903"/>
              <a:gd name="T84" fmla="*/ 104 w 723"/>
              <a:gd name="T85" fmla="*/ 2 h 903"/>
              <a:gd name="T86" fmla="*/ 39 w 723"/>
              <a:gd name="T87" fmla="*/ 40 h 903"/>
              <a:gd name="T88" fmla="*/ 4 w 723"/>
              <a:gd name="T89" fmla="*/ 108 h 903"/>
              <a:gd name="T90" fmla="*/ 4 w 723"/>
              <a:gd name="T91" fmla="*/ 625 h 903"/>
              <a:gd name="T92" fmla="*/ 121 w 723"/>
              <a:gd name="T93" fmla="*/ 632 h 903"/>
              <a:gd name="T94" fmla="*/ 128 w 723"/>
              <a:gd name="T95" fmla="*/ 901 h 903"/>
              <a:gd name="T96" fmla="*/ 593 w 723"/>
              <a:gd name="T97" fmla="*/ 902 h 903"/>
              <a:gd name="T98" fmla="*/ 603 w 723"/>
              <a:gd name="T99" fmla="*/ 888 h 903"/>
              <a:gd name="T100" fmla="*/ 660 w 723"/>
              <a:gd name="T101" fmla="*/ 248 h 903"/>
              <a:gd name="T102" fmla="*/ 708 w 723"/>
              <a:gd name="T103" fmla="*/ 194 h 903"/>
              <a:gd name="T104" fmla="*/ 723 w 723"/>
              <a:gd name="T105" fmla="*/ 121 h 903"/>
              <a:gd name="T106" fmla="*/ 691 w 723"/>
              <a:gd name="T107" fmla="*/ 50 h 903"/>
              <a:gd name="T108" fmla="*/ 627 w 723"/>
              <a:gd name="T109" fmla="*/ 6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3" h="90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40307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752476" y="0"/>
            <a:ext cx="1047750" cy="162417"/>
          </a:xfrm>
          <a:custGeom>
            <a:avLst/>
            <a:gdLst>
              <a:gd name="T0" fmla="*/ 0 w 561"/>
              <a:gd name="T1" fmla="*/ 0 h 84"/>
              <a:gd name="T2" fmla="*/ 183 w 561"/>
              <a:gd name="T3" fmla="*/ 70 h 84"/>
              <a:gd name="T4" fmla="*/ 561 w 561"/>
              <a:gd name="T5" fmla="*/ 0 h 84"/>
              <a:gd name="T6" fmla="*/ 0 w 561"/>
              <a:gd name="T7" fmla="*/ 0 h 84"/>
            </a:gdLst>
            <a:ahLst/>
            <a:cxnLst>
              <a:cxn ang="0">
                <a:pos x="T0" y="T1"/>
              </a:cxn>
              <a:cxn ang="0">
                <a:pos x="T2" y="T3"/>
              </a:cxn>
              <a:cxn ang="0">
                <a:pos x="T4" y="T5"/>
              </a:cxn>
              <a:cxn ang="0">
                <a:pos x="T6" y="T7"/>
              </a:cxn>
            </a:cxnLst>
            <a:rect l="0" t="0" r="r" b="b"/>
            <a:pathLst>
              <a:path w="561" h="84">
                <a:moveTo>
                  <a:pt x="0" y="0"/>
                </a:moveTo>
                <a:cubicBezTo>
                  <a:pt x="0" y="0"/>
                  <a:pt x="55" y="56"/>
                  <a:pt x="183" y="70"/>
                </a:cubicBezTo>
                <a:cubicBezTo>
                  <a:pt x="311" y="84"/>
                  <a:pt x="469" y="4"/>
                  <a:pt x="561" y="0"/>
                </a:cubicBezTo>
                <a:lnTo>
                  <a:pt x="0" y="0"/>
                </a:lnTo>
                <a:close/>
              </a:path>
            </a:pathLst>
          </a:custGeom>
          <a:gradFill flip="none" rotWithShape="1">
            <a:gsLst>
              <a:gs pos="100000">
                <a:srgbClr val="024793"/>
              </a:gs>
              <a:gs pos="11000">
                <a:srgbClr val="33D3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 name="TextBox 3"/>
          <p:cNvSpPr txBox="1"/>
          <p:nvPr/>
        </p:nvSpPr>
        <p:spPr>
          <a:xfrm>
            <a:off x="910201" y="977323"/>
            <a:ext cx="4648196" cy="615553"/>
          </a:xfrm>
          <a:prstGeom prst="rect">
            <a:avLst/>
          </a:prstGeom>
          <a:noFill/>
        </p:spPr>
        <p:txBody>
          <a:bodyPr wrap="none" lIns="0" tIns="0" rIns="0" bIns="0" rtlCol="0">
            <a:spAutoFit/>
          </a:bodyPr>
          <a:lstStyle/>
          <a:p>
            <a:r>
              <a:rPr lang="en-US" sz="4000" dirty="0">
                <a:solidFill>
                  <a:srgbClr val="32425C"/>
                </a:solidFill>
                <a:latin typeface="+mj-lt"/>
              </a:rPr>
              <a:t>PROBLEM STATEMENT</a:t>
            </a:r>
          </a:p>
        </p:txBody>
      </p:sp>
      <p:sp>
        <p:nvSpPr>
          <p:cNvPr id="21" name="Freeform 20"/>
          <p:cNvSpPr/>
          <p:nvPr/>
        </p:nvSpPr>
        <p:spPr>
          <a:xfrm>
            <a:off x="6404398" y="1"/>
            <a:ext cx="961052" cy="2223249"/>
          </a:xfrm>
          <a:custGeom>
            <a:avLst/>
            <a:gdLst>
              <a:gd name="connsiteX0" fmla="*/ 0 w 961052"/>
              <a:gd name="connsiteY0" fmla="*/ 0 h 2223249"/>
              <a:gd name="connsiteX1" fmla="*/ 932141 w 961052"/>
              <a:gd name="connsiteY1" fmla="*/ 0 h 2223249"/>
              <a:gd name="connsiteX2" fmla="*/ 943375 w 961052"/>
              <a:gd name="connsiteY2" fmla="*/ 75956 h 2223249"/>
              <a:gd name="connsiteX3" fmla="*/ 937229 w 961052"/>
              <a:gd name="connsiteY3" fmla="*/ 794456 h 2223249"/>
              <a:gd name="connsiteX4" fmla="*/ 643773 w 961052"/>
              <a:gd name="connsiteY4" fmla="*/ 2162806 h 2223249"/>
              <a:gd name="connsiteX5" fmla="*/ 624925 w 961052"/>
              <a:gd name="connsiteY5" fmla="*/ 2223249 h 2223249"/>
              <a:gd name="connsiteX6" fmla="*/ 582163 w 961052"/>
              <a:gd name="connsiteY6" fmla="*/ 1954939 h 2223249"/>
              <a:gd name="connsiteX7" fmla="*/ 30729 w 961052"/>
              <a:gd name="connsiteY7" fmla="*/ 72032 h 2223249"/>
              <a:gd name="connsiteX8" fmla="*/ 0 w 961052"/>
              <a:gd name="connsiteY8" fmla="*/ 0 h 222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1052" h="2223249">
                <a:moveTo>
                  <a:pt x="0" y="0"/>
                </a:moveTo>
                <a:lnTo>
                  <a:pt x="932141" y="0"/>
                </a:lnTo>
                <a:lnTo>
                  <a:pt x="943375" y="75956"/>
                </a:lnTo>
                <a:cubicBezTo>
                  <a:pt x="967053" y="290844"/>
                  <a:pt x="968799" y="530369"/>
                  <a:pt x="937229" y="794456"/>
                </a:cubicBezTo>
                <a:cubicBezTo>
                  <a:pt x="874089" y="1322631"/>
                  <a:pt x="764091" y="1765359"/>
                  <a:pt x="643773" y="2162806"/>
                </a:cubicBezTo>
                <a:lnTo>
                  <a:pt x="624925" y="2223249"/>
                </a:lnTo>
                <a:lnTo>
                  <a:pt x="582163" y="1954939"/>
                </a:lnTo>
                <a:cubicBezTo>
                  <a:pt x="460650" y="1299270"/>
                  <a:pt x="263338" y="637264"/>
                  <a:pt x="30729" y="72032"/>
                </a:cubicBezTo>
                <a:lnTo>
                  <a:pt x="0" y="0"/>
                </a:lnTo>
                <a:close/>
              </a:path>
            </a:pathLst>
          </a:custGeom>
          <a:gradFill>
            <a:gsLst>
              <a:gs pos="100000">
                <a:srgbClr val="024793">
                  <a:alpha val="50000"/>
                </a:srgbClr>
              </a:gs>
              <a:gs pos="0">
                <a:srgbClr val="33D360">
                  <a:alpha val="5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6516346" y="2223250"/>
            <a:ext cx="600221" cy="2682801"/>
          </a:xfrm>
          <a:custGeom>
            <a:avLst/>
            <a:gdLst>
              <a:gd name="connsiteX0" fmla="*/ 512978 w 600221"/>
              <a:gd name="connsiteY0" fmla="*/ 0 h 2682801"/>
              <a:gd name="connsiteX1" fmla="*/ 539551 w 600221"/>
              <a:gd name="connsiteY1" fmla="*/ 166732 h 2682801"/>
              <a:gd name="connsiteX2" fmla="*/ 334589 w 600221"/>
              <a:gd name="connsiteY2" fmla="*/ 2357349 h 2682801"/>
              <a:gd name="connsiteX3" fmla="*/ 205180 w 600221"/>
              <a:gd name="connsiteY3" fmla="*/ 2612139 h 2682801"/>
              <a:gd name="connsiteX4" fmla="*/ 174960 w 600221"/>
              <a:gd name="connsiteY4" fmla="*/ 2682801 h 2682801"/>
              <a:gd name="connsiteX5" fmla="*/ 155655 w 600221"/>
              <a:gd name="connsiteY5" fmla="*/ 2635634 h 2682801"/>
              <a:gd name="connsiteX6" fmla="*/ 13414 w 600221"/>
              <a:gd name="connsiteY6" fmla="*/ 1735389 h 2682801"/>
              <a:gd name="connsiteX7" fmla="*/ 470976 w 600221"/>
              <a:gd name="connsiteY7" fmla="*/ 134692 h 2682801"/>
              <a:gd name="connsiteX8" fmla="*/ 512978 w 600221"/>
              <a:gd name="connsiteY8" fmla="*/ 0 h 268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0221" h="2682801">
                <a:moveTo>
                  <a:pt x="512978" y="0"/>
                </a:moveTo>
                <a:lnTo>
                  <a:pt x="539551" y="166732"/>
                </a:lnTo>
                <a:cubicBezTo>
                  <a:pt x="653985" y="1030412"/>
                  <a:pt x="617665" y="1842090"/>
                  <a:pt x="334589" y="2357349"/>
                </a:cubicBezTo>
                <a:cubicBezTo>
                  <a:pt x="287284" y="2443375"/>
                  <a:pt x="244265" y="2528374"/>
                  <a:pt x="205180" y="2612139"/>
                </a:cubicBezTo>
                <a:lnTo>
                  <a:pt x="174960" y="2682801"/>
                </a:lnTo>
                <a:lnTo>
                  <a:pt x="155655" y="2635634"/>
                </a:lnTo>
                <a:cubicBezTo>
                  <a:pt x="39333" y="2332209"/>
                  <a:pt x="-30930" y="2033786"/>
                  <a:pt x="13414" y="1735389"/>
                </a:cubicBezTo>
                <a:cubicBezTo>
                  <a:pt x="93235" y="1198274"/>
                  <a:pt x="286863" y="709894"/>
                  <a:pt x="470976" y="134692"/>
                </a:cubicBezTo>
                <a:lnTo>
                  <a:pt x="512978" y="0"/>
                </a:lnTo>
                <a:close/>
              </a:path>
            </a:pathLst>
          </a:custGeom>
          <a:gradFill>
            <a:gsLst>
              <a:gs pos="100000">
                <a:srgbClr val="024793">
                  <a:alpha val="50000"/>
                </a:srgbClr>
              </a:gs>
              <a:gs pos="0">
                <a:srgbClr val="33D360">
                  <a:alpha val="50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6358025" y="4906050"/>
            <a:ext cx="1020610" cy="1951950"/>
          </a:xfrm>
          <a:custGeom>
            <a:avLst/>
            <a:gdLst>
              <a:gd name="connsiteX0" fmla="*/ 333281 w 1020610"/>
              <a:gd name="connsiteY0" fmla="*/ 0 h 1951950"/>
              <a:gd name="connsiteX1" fmla="*/ 388749 w 1020610"/>
              <a:gd name="connsiteY1" fmla="*/ 135528 h 1951950"/>
              <a:gd name="connsiteX2" fmla="*/ 1020610 w 1020610"/>
              <a:gd name="connsiteY2" fmla="*/ 1950741 h 1951950"/>
              <a:gd name="connsiteX3" fmla="*/ 1020610 w 1020610"/>
              <a:gd name="connsiteY3" fmla="*/ 1951950 h 1951950"/>
              <a:gd name="connsiteX4" fmla="*/ 32515 w 1020610"/>
              <a:gd name="connsiteY4" fmla="*/ 1951950 h 1951950"/>
              <a:gd name="connsiteX5" fmla="*/ 29320 w 1020610"/>
              <a:gd name="connsiteY5" fmla="*/ 1932141 h 1951950"/>
              <a:gd name="connsiteX6" fmla="*/ 257700 w 1020610"/>
              <a:gd name="connsiteY6" fmla="*/ 176721 h 1951950"/>
              <a:gd name="connsiteX7" fmla="*/ 333281 w 1020610"/>
              <a:gd name="connsiteY7" fmla="*/ 0 h 195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0610" h="1951950">
                <a:moveTo>
                  <a:pt x="333281" y="0"/>
                </a:moveTo>
                <a:lnTo>
                  <a:pt x="388749" y="135528"/>
                </a:lnTo>
                <a:cubicBezTo>
                  <a:pt x="636259" y="708576"/>
                  <a:pt x="997498" y="1302710"/>
                  <a:pt x="1020610" y="1950741"/>
                </a:cubicBezTo>
                <a:lnTo>
                  <a:pt x="1020610" y="1951950"/>
                </a:lnTo>
                <a:lnTo>
                  <a:pt x="32515" y="1951950"/>
                </a:lnTo>
                <a:lnTo>
                  <a:pt x="29320" y="1932141"/>
                </a:lnTo>
                <a:cubicBezTo>
                  <a:pt x="-17956" y="1604064"/>
                  <a:pt x="-46126" y="957193"/>
                  <a:pt x="257700" y="176721"/>
                </a:cubicBezTo>
                <a:lnTo>
                  <a:pt x="333281" y="0"/>
                </a:lnTo>
                <a:close/>
              </a:path>
            </a:pathLst>
          </a:custGeom>
          <a:gradFill>
            <a:gsLst>
              <a:gs pos="100000">
                <a:srgbClr val="024793">
                  <a:alpha val="50000"/>
                </a:srgbClr>
              </a:gs>
              <a:gs pos="0">
                <a:srgbClr val="33D36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CD03D43-2177-497B-869B-1B6FAD974CB2}"/>
              </a:ext>
            </a:extLst>
          </p:cNvPr>
          <p:cNvPicPr>
            <a:picLocks noChangeAspect="1"/>
          </p:cNvPicPr>
          <p:nvPr/>
        </p:nvPicPr>
        <p:blipFill rotWithShape="1">
          <a:blip r:embed="rId2">
            <a:extLst>
              <a:ext uri="{28A0092B-C50C-407E-A947-70E740481C1C}">
                <a14:useLocalDpi xmlns:a14="http://schemas.microsoft.com/office/drawing/2010/main" val="0"/>
              </a:ext>
            </a:extLst>
          </a:blip>
          <a:srcRect l="8219" t="71" b="-71"/>
          <a:stretch/>
        </p:blipFill>
        <p:spPr>
          <a:xfrm>
            <a:off x="7041931" y="4845"/>
            <a:ext cx="5150069" cy="6853155"/>
          </a:xfrm>
          <a:prstGeom prst="rect">
            <a:avLst/>
          </a:prstGeom>
        </p:spPr>
      </p:pic>
      <p:sp>
        <p:nvSpPr>
          <p:cNvPr id="37" name="Freeform 36"/>
          <p:cNvSpPr/>
          <p:nvPr/>
        </p:nvSpPr>
        <p:spPr>
          <a:xfrm>
            <a:off x="6223654" y="0"/>
            <a:ext cx="1420650" cy="6858000"/>
          </a:xfrm>
          <a:custGeom>
            <a:avLst/>
            <a:gdLst>
              <a:gd name="connsiteX0" fmla="*/ 585977 w 1537687"/>
              <a:gd name="connsiteY0" fmla="*/ 0 h 6858000"/>
              <a:gd name="connsiteX1" fmla="*/ 1368880 w 1537687"/>
              <a:gd name="connsiteY1" fmla="*/ 0 h 6858000"/>
              <a:gd name="connsiteX2" fmla="*/ 1373883 w 1537687"/>
              <a:gd name="connsiteY2" fmla="*/ 18103 h 6858000"/>
              <a:gd name="connsiteX3" fmla="*/ 1513436 w 1537687"/>
              <a:gd name="connsiteY3" fmla="*/ 1774664 h 6858000"/>
              <a:gd name="connsiteX4" fmla="*/ 1242006 w 1537687"/>
              <a:gd name="connsiteY4" fmla="*/ 6609767 h 6858000"/>
              <a:gd name="connsiteX5" fmla="*/ 1305969 w 1537687"/>
              <a:gd name="connsiteY5" fmla="*/ 6858000 h 6858000"/>
              <a:gd name="connsiteX6" fmla="*/ 269403 w 1537687"/>
              <a:gd name="connsiteY6" fmla="*/ 6858000 h 6858000"/>
              <a:gd name="connsiteX7" fmla="*/ 264207 w 1537687"/>
              <a:gd name="connsiteY7" fmla="*/ 6846573 h 6858000"/>
              <a:gd name="connsiteX8" fmla="*/ 19853 w 1537687"/>
              <a:gd name="connsiteY8" fmla="*/ 4746914 h 6858000"/>
              <a:gd name="connsiteX9" fmla="*/ 874774 w 1537687"/>
              <a:gd name="connsiteY9" fmla="*/ 1021492 h 6858000"/>
              <a:gd name="connsiteX10" fmla="*/ 665204 w 1537687"/>
              <a:gd name="connsiteY10" fmla="*/ 157889 h 6858000"/>
              <a:gd name="connsiteX11" fmla="*/ 585977 w 1537687"/>
              <a:gd name="connsiteY1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37687" h="6858000">
                <a:moveTo>
                  <a:pt x="585977" y="0"/>
                </a:moveTo>
                <a:lnTo>
                  <a:pt x="1368880" y="0"/>
                </a:lnTo>
                <a:lnTo>
                  <a:pt x="1373883" y="18103"/>
                </a:lnTo>
                <a:cubicBezTo>
                  <a:pt x="1500291" y="517863"/>
                  <a:pt x="1580470" y="1121717"/>
                  <a:pt x="1513436" y="1774664"/>
                </a:cubicBezTo>
                <a:cubicBezTo>
                  <a:pt x="1345853" y="3407030"/>
                  <a:pt x="846406" y="4856808"/>
                  <a:pt x="1242006" y="6609767"/>
                </a:cubicBezTo>
                <a:lnTo>
                  <a:pt x="1305969" y="6858000"/>
                </a:lnTo>
                <a:lnTo>
                  <a:pt x="269403" y="6858000"/>
                </a:lnTo>
                <a:lnTo>
                  <a:pt x="264207" y="6846573"/>
                </a:lnTo>
                <a:cubicBezTo>
                  <a:pt x="133263" y="6541394"/>
                  <a:pt x="-63261" y="5876595"/>
                  <a:pt x="19853" y="4746914"/>
                </a:cubicBezTo>
                <a:cubicBezTo>
                  <a:pt x="140746" y="3103741"/>
                  <a:pt x="888263" y="2228077"/>
                  <a:pt x="874774" y="1021492"/>
                </a:cubicBezTo>
                <a:cubicBezTo>
                  <a:pt x="871402" y="719846"/>
                  <a:pt x="788164" y="427193"/>
                  <a:pt x="665204" y="157889"/>
                </a:cubicBezTo>
                <a:lnTo>
                  <a:pt x="585977" y="0"/>
                </a:lnTo>
                <a:close/>
              </a:path>
            </a:pathLst>
          </a:custGeom>
          <a:gradFill flip="none" rotWithShape="1">
            <a:gsLst>
              <a:gs pos="100000">
                <a:srgbClr val="024793"/>
              </a:gs>
              <a:gs pos="0">
                <a:srgbClr val="33D36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1146D30E-FCBD-44EF-8EFA-EC73CA8885A3}"/>
              </a:ext>
            </a:extLst>
          </p:cNvPr>
          <p:cNvSpPr txBox="1"/>
          <p:nvPr/>
        </p:nvSpPr>
        <p:spPr>
          <a:xfrm>
            <a:off x="910201" y="1888579"/>
            <a:ext cx="4490791" cy="4238533"/>
          </a:xfrm>
          <a:prstGeom prst="rect">
            <a:avLst/>
          </a:prstGeom>
          <a:noFill/>
        </p:spPr>
        <p:txBody>
          <a:bodyPr wrap="square" lIns="0" tIns="0" rIns="0" bIns="0" rtlCol="0">
            <a:spAutoFit/>
          </a:bodyPr>
          <a:lstStyle>
            <a:defPPr>
              <a:defRPr lang="en-US"/>
            </a:defPPr>
            <a:lvl1pPr algn="ctr">
              <a:lnSpc>
                <a:spcPts val="1500"/>
              </a:lnSpc>
              <a:defRPr sz="1100">
                <a:solidFill>
                  <a:schemeClr val="tx1">
                    <a:lumMod val="75000"/>
                    <a:lumOff val="25000"/>
                  </a:schemeClr>
                </a:solidFill>
                <a:latin typeface="Calibri Light" panose="020F0302020204030204" pitchFamily="34" charset="0"/>
                <a:cs typeface="Calibri Light" panose="020F0302020204030204" pitchFamily="34" charset="0"/>
              </a:defRPr>
            </a:lvl1pPr>
          </a:lstStyle>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During peak hours, buses or shuttles may become overcrowded, leading to discomfort for students. Additionally, delays in the transportation system, can cause inconvenience and may result in students arriving late to their classes. Again, officials may not know how many buses will be needed as they don’t know what number of students are waiting for buses. Then, students may not get the update of installing extra buses in particular routes, cause in offline, it’s difficult to inform mass students. Again, students rush for a seat in extra buses which create a lot of chaos.  </a:t>
            </a:r>
          </a:p>
          <a:p>
            <a:pPr marL="0" marR="0" algn="just">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311873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11791" y="515193"/>
            <a:ext cx="2120581" cy="615553"/>
          </a:xfrm>
          <a:prstGeom prst="rect">
            <a:avLst/>
          </a:prstGeom>
          <a:noFill/>
        </p:spPr>
        <p:txBody>
          <a:bodyPr wrap="none" lIns="0" tIns="0" rIns="0" bIns="0" rtlCol="0">
            <a:spAutoFit/>
          </a:bodyPr>
          <a:lstStyle/>
          <a:p>
            <a:r>
              <a:rPr lang="en-US" sz="4000" dirty="0">
                <a:solidFill>
                  <a:srgbClr val="32425C"/>
                </a:solidFill>
                <a:latin typeface="+mj-lt"/>
              </a:rPr>
              <a:t>MODULES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980332" y="1309302"/>
            <a:ext cx="1079969" cy="1066800"/>
            <a:chOff x="4279221" y="2033354"/>
            <a:chExt cx="1412875" cy="1395646"/>
          </a:xfrm>
        </p:grpSpPr>
        <p:sp>
          <p:nvSpPr>
            <p:cNvPr id="9"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45" name="Group 44"/>
          <p:cNvGrpSpPr/>
          <p:nvPr/>
        </p:nvGrpSpPr>
        <p:grpSpPr>
          <a:xfrm>
            <a:off x="2268844" y="1294301"/>
            <a:ext cx="8930612" cy="1352455"/>
            <a:chOff x="4145227" y="3924261"/>
            <a:chExt cx="3771099" cy="1352455"/>
          </a:xfrm>
        </p:grpSpPr>
        <p:sp>
          <p:nvSpPr>
            <p:cNvPr id="43" name="TextBox 42"/>
            <p:cNvSpPr txBox="1"/>
            <p:nvPr/>
          </p:nvSpPr>
          <p:spPr>
            <a:xfrm>
              <a:off x="4145227" y="3924261"/>
              <a:ext cx="405541" cy="369332"/>
            </a:xfrm>
            <a:prstGeom prst="rect">
              <a:avLst/>
            </a:prstGeom>
            <a:noFill/>
          </p:spPr>
          <p:txBody>
            <a:bodyPr wrap="none" lIns="0" tIns="0" rIns="0" bIns="0" rtlCol="0">
              <a:spAutoFit/>
            </a:bodyPr>
            <a:lstStyle/>
            <a:p>
              <a:r>
                <a:rPr lang="en-US" sz="2400" dirty="0">
                  <a:solidFill>
                    <a:srgbClr val="32425C"/>
                  </a:solidFill>
                  <a:latin typeface="+mj-lt"/>
                </a:rPr>
                <a:t>PORTAL</a:t>
              </a:r>
            </a:p>
          </p:txBody>
        </p:sp>
        <p:sp>
          <p:nvSpPr>
            <p:cNvPr id="44" name="TextBox 43"/>
            <p:cNvSpPr txBox="1"/>
            <p:nvPr/>
          </p:nvSpPr>
          <p:spPr>
            <a:xfrm>
              <a:off x="4145227" y="4400771"/>
              <a:ext cx="3771099" cy="875945"/>
            </a:xfrm>
            <a:prstGeom prst="rect">
              <a:avLst/>
            </a:prstGeom>
            <a:noFill/>
          </p:spPr>
          <p:txBody>
            <a:bodyPr wrap="square" lIns="0" tIns="0" rIns="0" bIns="0" rtlCol="0">
              <a:spAutoFit/>
            </a:bodyPr>
            <a:lstStyle/>
            <a:p>
              <a:pPr marR="0" lvl="0" algn="just">
                <a:lnSpc>
                  <a:spcPct val="107000"/>
                </a:lnSpc>
                <a:spcBef>
                  <a:spcPts val="0"/>
                </a:spcBef>
                <a:spcAft>
                  <a:spcPts val="800"/>
                </a:spcAft>
              </a:pPr>
              <a:r>
                <a:rPr lang="en-US" b="0" i="0" dirty="0">
                  <a:solidFill>
                    <a:schemeClr val="tx1">
                      <a:lumMod val="85000"/>
                      <a:lumOff val="15000"/>
                    </a:schemeClr>
                  </a:solidFill>
                  <a:effectLst/>
                </a:rPr>
                <a:t>Transtech offers two distinct portals: the Admin portal and the User portal. Access to the Admin portal, which holds sensitive administrative functions, requires the exclusive use of the admin's unique username and password, ensuring that only authorized personnel can gain entry.</a:t>
              </a:r>
              <a:endParaRPr lang="en-US" dirty="0">
                <a:solidFill>
                  <a:schemeClr val="tx1">
                    <a:lumMod val="85000"/>
                    <a:lumOff val="15000"/>
                  </a:schemeClr>
                </a:solidFill>
                <a:effectLst/>
                <a:ea typeface="Calibri" panose="020F0502020204030204" pitchFamily="34" charset="0"/>
                <a:cs typeface="Times New Roman" panose="02020603050405020304" pitchFamily="18" charset="0"/>
              </a:endParaRPr>
            </a:p>
          </p:txBody>
        </p:sp>
      </p:grpSp>
      <p:pic>
        <p:nvPicPr>
          <p:cNvPr id="14" name="Picture 13">
            <a:extLst>
              <a:ext uri="{FF2B5EF4-FFF2-40B4-BE49-F238E27FC236}">
                <a16:creationId xmlns:a16="http://schemas.microsoft.com/office/drawing/2014/main" id="{E34AB57D-6508-4F68-9540-8672E1F48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892" y="2932916"/>
            <a:ext cx="4163837" cy="2910257"/>
          </a:xfrm>
          <a:prstGeom prst="rect">
            <a:avLst/>
          </a:prstGeom>
        </p:spPr>
      </p:pic>
      <p:grpSp>
        <p:nvGrpSpPr>
          <p:cNvPr id="19" name="Group 18">
            <a:extLst>
              <a:ext uri="{FF2B5EF4-FFF2-40B4-BE49-F238E27FC236}">
                <a16:creationId xmlns:a16="http://schemas.microsoft.com/office/drawing/2014/main" id="{2EBF9022-EDBD-4850-8559-C81100427216}"/>
              </a:ext>
            </a:extLst>
          </p:cNvPr>
          <p:cNvGrpSpPr/>
          <p:nvPr/>
        </p:nvGrpSpPr>
        <p:grpSpPr>
          <a:xfrm>
            <a:off x="1339343" y="1631564"/>
            <a:ext cx="360362" cy="360363"/>
            <a:chOff x="5554663" y="2887663"/>
            <a:chExt cx="360362" cy="360363"/>
          </a:xfrm>
          <a:solidFill>
            <a:schemeClr val="bg1"/>
          </a:solidFill>
        </p:grpSpPr>
        <p:sp>
          <p:nvSpPr>
            <p:cNvPr id="20" name="Freeform 152">
              <a:extLst>
                <a:ext uri="{FF2B5EF4-FFF2-40B4-BE49-F238E27FC236}">
                  <a16:creationId xmlns:a16="http://schemas.microsoft.com/office/drawing/2014/main" id="{A4C7C62C-AA47-4F68-9968-898C3EBD4172}"/>
                </a:ext>
              </a:extLst>
            </p:cNvPr>
            <p:cNvSpPr>
              <a:spLocks/>
            </p:cNvSpPr>
            <p:nvPr/>
          </p:nvSpPr>
          <p:spPr bwMode="auto">
            <a:xfrm>
              <a:off x="5784850" y="3052763"/>
              <a:ext cx="130175" cy="150813"/>
            </a:xfrm>
            <a:custGeom>
              <a:avLst/>
              <a:gdLst>
                <a:gd name="T0" fmla="*/ 35 w 35"/>
                <a:gd name="T1" fmla="*/ 37 h 40"/>
                <a:gd name="T2" fmla="*/ 24 w 35"/>
                <a:gd name="T3" fmla="*/ 22 h 40"/>
                <a:gd name="T4" fmla="*/ 29 w 35"/>
                <a:gd name="T5" fmla="*/ 12 h 40"/>
                <a:gd name="T6" fmla="*/ 17 w 35"/>
                <a:gd name="T7" fmla="*/ 0 h 40"/>
                <a:gd name="T8" fmla="*/ 5 w 35"/>
                <a:gd name="T9" fmla="*/ 12 h 40"/>
                <a:gd name="T10" fmla="*/ 10 w 35"/>
                <a:gd name="T11" fmla="*/ 22 h 40"/>
                <a:gd name="T12" fmla="*/ 0 w 35"/>
                <a:gd name="T13" fmla="*/ 32 h 40"/>
                <a:gd name="T14" fmla="*/ 7 w 35"/>
                <a:gd name="T15" fmla="*/ 40 h 40"/>
                <a:gd name="T16" fmla="*/ 33 w 35"/>
                <a:gd name="T17" fmla="*/ 40 h 40"/>
                <a:gd name="T18" fmla="*/ 33 w 35"/>
                <a:gd name="T19" fmla="*/ 40 h 40"/>
                <a:gd name="T20" fmla="*/ 35 w 35"/>
                <a:gd name="T21" fmla="*/ 38 h 40"/>
                <a:gd name="T22" fmla="*/ 35 w 35"/>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 h="40">
                  <a:moveTo>
                    <a:pt x="35" y="37"/>
                  </a:moveTo>
                  <a:cubicBezTo>
                    <a:pt x="35" y="30"/>
                    <a:pt x="30" y="24"/>
                    <a:pt x="24" y="22"/>
                  </a:cubicBezTo>
                  <a:cubicBezTo>
                    <a:pt x="27" y="19"/>
                    <a:pt x="29" y="16"/>
                    <a:pt x="29" y="12"/>
                  </a:cubicBezTo>
                  <a:cubicBezTo>
                    <a:pt x="29" y="5"/>
                    <a:pt x="24" y="0"/>
                    <a:pt x="17" y="0"/>
                  </a:cubicBezTo>
                  <a:cubicBezTo>
                    <a:pt x="10" y="0"/>
                    <a:pt x="5" y="5"/>
                    <a:pt x="5" y="12"/>
                  </a:cubicBezTo>
                  <a:cubicBezTo>
                    <a:pt x="5" y="16"/>
                    <a:pt x="7" y="19"/>
                    <a:pt x="10" y="22"/>
                  </a:cubicBezTo>
                  <a:cubicBezTo>
                    <a:pt x="5" y="24"/>
                    <a:pt x="2" y="28"/>
                    <a:pt x="0" y="32"/>
                  </a:cubicBezTo>
                  <a:cubicBezTo>
                    <a:pt x="3" y="34"/>
                    <a:pt x="5" y="37"/>
                    <a:pt x="7" y="40"/>
                  </a:cubicBezTo>
                  <a:cubicBezTo>
                    <a:pt x="33" y="40"/>
                    <a:pt x="33" y="40"/>
                    <a:pt x="33" y="40"/>
                  </a:cubicBezTo>
                  <a:cubicBezTo>
                    <a:pt x="33" y="40"/>
                    <a:pt x="33" y="40"/>
                    <a:pt x="33" y="40"/>
                  </a:cubicBezTo>
                  <a:cubicBezTo>
                    <a:pt x="34" y="40"/>
                    <a:pt x="35" y="39"/>
                    <a:pt x="35" y="38"/>
                  </a:cubicBezTo>
                  <a:cubicBezTo>
                    <a:pt x="35" y="38"/>
                    <a:pt x="35" y="38"/>
                    <a:pt x="35"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53">
              <a:extLst>
                <a:ext uri="{FF2B5EF4-FFF2-40B4-BE49-F238E27FC236}">
                  <a16:creationId xmlns:a16="http://schemas.microsoft.com/office/drawing/2014/main" id="{20224FFA-EBEF-4B66-97B1-5DCDDD71E246}"/>
                </a:ext>
              </a:extLst>
            </p:cNvPr>
            <p:cNvSpPr>
              <a:spLocks/>
            </p:cNvSpPr>
            <p:nvPr/>
          </p:nvSpPr>
          <p:spPr bwMode="auto">
            <a:xfrm>
              <a:off x="5554663" y="3052763"/>
              <a:ext cx="131763" cy="150813"/>
            </a:xfrm>
            <a:custGeom>
              <a:avLst/>
              <a:gdLst>
                <a:gd name="T0" fmla="*/ 35 w 35"/>
                <a:gd name="T1" fmla="*/ 32 h 40"/>
                <a:gd name="T2" fmla="*/ 25 w 35"/>
                <a:gd name="T3" fmla="*/ 22 h 40"/>
                <a:gd name="T4" fmla="*/ 30 w 35"/>
                <a:gd name="T5" fmla="*/ 12 h 40"/>
                <a:gd name="T6" fmla="*/ 18 w 35"/>
                <a:gd name="T7" fmla="*/ 0 h 40"/>
                <a:gd name="T8" fmla="*/ 6 w 35"/>
                <a:gd name="T9" fmla="*/ 12 h 40"/>
                <a:gd name="T10" fmla="*/ 11 w 35"/>
                <a:gd name="T11" fmla="*/ 22 h 40"/>
                <a:gd name="T12" fmla="*/ 0 w 35"/>
                <a:gd name="T13" fmla="*/ 38 h 40"/>
                <a:gd name="T14" fmla="*/ 2 w 35"/>
                <a:gd name="T15" fmla="*/ 40 h 40"/>
                <a:gd name="T16" fmla="*/ 28 w 35"/>
                <a:gd name="T17" fmla="*/ 40 h 40"/>
                <a:gd name="T18" fmla="*/ 35 w 35"/>
                <a:gd name="T19"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0">
                  <a:moveTo>
                    <a:pt x="35" y="32"/>
                  </a:moveTo>
                  <a:cubicBezTo>
                    <a:pt x="33" y="27"/>
                    <a:pt x="30"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28" y="40"/>
                    <a:pt x="28" y="40"/>
                    <a:pt x="28" y="40"/>
                  </a:cubicBezTo>
                  <a:cubicBezTo>
                    <a:pt x="30" y="37"/>
                    <a:pt x="32" y="34"/>
                    <a:pt x="3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154">
              <a:extLst>
                <a:ext uri="{FF2B5EF4-FFF2-40B4-BE49-F238E27FC236}">
                  <a16:creationId xmlns:a16="http://schemas.microsoft.com/office/drawing/2014/main" id="{9722BE7E-794E-46C1-B2E2-8605254F67D3}"/>
                </a:ext>
              </a:extLst>
            </p:cNvPr>
            <p:cNvSpPr>
              <a:spLocks/>
            </p:cNvSpPr>
            <p:nvPr/>
          </p:nvSpPr>
          <p:spPr bwMode="auto">
            <a:xfrm>
              <a:off x="5667375" y="3098801"/>
              <a:ext cx="136525" cy="149225"/>
            </a:xfrm>
            <a:custGeom>
              <a:avLst/>
              <a:gdLst>
                <a:gd name="T0" fmla="*/ 36 w 36"/>
                <a:gd name="T1" fmla="*/ 37 h 40"/>
                <a:gd name="T2" fmla="*/ 25 w 36"/>
                <a:gd name="T3" fmla="*/ 22 h 40"/>
                <a:gd name="T4" fmla="*/ 30 w 36"/>
                <a:gd name="T5" fmla="*/ 12 h 40"/>
                <a:gd name="T6" fmla="*/ 18 w 36"/>
                <a:gd name="T7" fmla="*/ 0 h 40"/>
                <a:gd name="T8" fmla="*/ 6 w 36"/>
                <a:gd name="T9" fmla="*/ 12 h 40"/>
                <a:gd name="T10" fmla="*/ 11 w 36"/>
                <a:gd name="T11" fmla="*/ 22 h 40"/>
                <a:gd name="T12" fmla="*/ 0 w 36"/>
                <a:gd name="T13" fmla="*/ 38 h 40"/>
                <a:gd name="T14" fmla="*/ 2 w 36"/>
                <a:gd name="T15" fmla="*/ 40 h 40"/>
                <a:gd name="T16" fmla="*/ 34 w 36"/>
                <a:gd name="T17" fmla="*/ 40 h 40"/>
                <a:gd name="T18" fmla="*/ 34 w 36"/>
                <a:gd name="T19" fmla="*/ 40 h 40"/>
                <a:gd name="T20" fmla="*/ 36 w 36"/>
                <a:gd name="T21" fmla="*/ 38 h 40"/>
                <a:gd name="T22" fmla="*/ 36 w 36"/>
                <a:gd name="T23" fmla="*/ 3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40">
                  <a:moveTo>
                    <a:pt x="36" y="37"/>
                  </a:moveTo>
                  <a:cubicBezTo>
                    <a:pt x="36" y="30"/>
                    <a:pt x="31" y="24"/>
                    <a:pt x="25" y="22"/>
                  </a:cubicBezTo>
                  <a:cubicBezTo>
                    <a:pt x="28" y="19"/>
                    <a:pt x="30" y="16"/>
                    <a:pt x="30" y="12"/>
                  </a:cubicBezTo>
                  <a:cubicBezTo>
                    <a:pt x="30" y="5"/>
                    <a:pt x="25" y="0"/>
                    <a:pt x="18" y="0"/>
                  </a:cubicBezTo>
                  <a:cubicBezTo>
                    <a:pt x="11" y="0"/>
                    <a:pt x="6" y="5"/>
                    <a:pt x="6" y="12"/>
                  </a:cubicBezTo>
                  <a:cubicBezTo>
                    <a:pt x="6" y="16"/>
                    <a:pt x="8" y="19"/>
                    <a:pt x="11" y="22"/>
                  </a:cubicBezTo>
                  <a:cubicBezTo>
                    <a:pt x="4" y="24"/>
                    <a:pt x="0" y="31"/>
                    <a:pt x="0" y="38"/>
                  </a:cubicBezTo>
                  <a:cubicBezTo>
                    <a:pt x="0" y="39"/>
                    <a:pt x="1" y="40"/>
                    <a:pt x="2" y="40"/>
                  </a:cubicBezTo>
                  <a:cubicBezTo>
                    <a:pt x="34" y="40"/>
                    <a:pt x="34" y="40"/>
                    <a:pt x="34" y="40"/>
                  </a:cubicBezTo>
                  <a:cubicBezTo>
                    <a:pt x="34" y="40"/>
                    <a:pt x="34" y="40"/>
                    <a:pt x="34" y="40"/>
                  </a:cubicBezTo>
                  <a:cubicBezTo>
                    <a:pt x="35" y="40"/>
                    <a:pt x="36" y="39"/>
                    <a:pt x="36" y="38"/>
                  </a:cubicBezTo>
                  <a:cubicBezTo>
                    <a:pt x="36" y="38"/>
                    <a:pt x="36" y="38"/>
                    <a:pt x="36"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155">
              <a:extLst>
                <a:ext uri="{FF2B5EF4-FFF2-40B4-BE49-F238E27FC236}">
                  <a16:creationId xmlns:a16="http://schemas.microsoft.com/office/drawing/2014/main" id="{DBA030A6-725C-4424-8DAB-2098B0E98BDA}"/>
                </a:ext>
              </a:extLst>
            </p:cNvPr>
            <p:cNvSpPr>
              <a:spLocks noEditPoints="1"/>
            </p:cNvSpPr>
            <p:nvPr/>
          </p:nvSpPr>
          <p:spPr bwMode="auto">
            <a:xfrm>
              <a:off x="5630863" y="2887663"/>
              <a:ext cx="209550" cy="195263"/>
            </a:xfrm>
            <a:custGeom>
              <a:avLst/>
              <a:gdLst>
                <a:gd name="T0" fmla="*/ 50 w 56"/>
                <a:gd name="T1" fmla="*/ 0 h 52"/>
                <a:gd name="T2" fmla="*/ 6 w 56"/>
                <a:gd name="T3" fmla="*/ 0 h 52"/>
                <a:gd name="T4" fmla="*/ 0 w 56"/>
                <a:gd name="T5" fmla="*/ 6 h 52"/>
                <a:gd name="T6" fmla="*/ 0 w 56"/>
                <a:gd name="T7" fmla="*/ 34 h 52"/>
                <a:gd name="T8" fmla="*/ 6 w 56"/>
                <a:gd name="T9" fmla="*/ 40 h 52"/>
                <a:gd name="T10" fmla="*/ 9 w 56"/>
                <a:gd name="T11" fmla="*/ 40 h 52"/>
                <a:gd name="T12" fmla="*/ 21 w 56"/>
                <a:gd name="T13" fmla="*/ 51 h 52"/>
                <a:gd name="T14" fmla="*/ 22 w 56"/>
                <a:gd name="T15" fmla="*/ 52 h 52"/>
                <a:gd name="T16" fmla="*/ 23 w 56"/>
                <a:gd name="T17" fmla="*/ 52 h 52"/>
                <a:gd name="T18" fmla="*/ 24 w 56"/>
                <a:gd name="T19" fmla="*/ 50 h 52"/>
                <a:gd name="T20" fmla="*/ 24 w 56"/>
                <a:gd name="T21" fmla="*/ 40 h 52"/>
                <a:gd name="T22" fmla="*/ 50 w 56"/>
                <a:gd name="T23" fmla="*/ 40 h 52"/>
                <a:gd name="T24" fmla="*/ 56 w 56"/>
                <a:gd name="T25" fmla="*/ 34 h 52"/>
                <a:gd name="T26" fmla="*/ 56 w 56"/>
                <a:gd name="T27" fmla="*/ 6 h 52"/>
                <a:gd name="T28" fmla="*/ 50 w 56"/>
                <a:gd name="T29" fmla="*/ 0 h 52"/>
                <a:gd name="T30" fmla="*/ 42 w 56"/>
                <a:gd name="T31" fmla="*/ 28 h 52"/>
                <a:gd name="T32" fmla="*/ 14 w 56"/>
                <a:gd name="T33" fmla="*/ 28 h 52"/>
                <a:gd name="T34" fmla="*/ 12 w 56"/>
                <a:gd name="T35" fmla="*/ 26 h 52"/>
                <a:gd name="T36" fmla="*/ 14 w 56"/>
                <a:gd name="T37" fmla="*/ 24 h 52"/>
                <a:gd name="T38" fmla="*/ 42 w 56"/>
                <a:gd name="T39" fmla="*/ 24 h 52"/>
                <a:gd name="T40" fmla="*/ 44 w 56"/>
                <a:gd name="T41" fmla="*/ 26 h 52"/>
                <a:gd name="T42" fmla="*/ 42 w 56"/>
                <a:gd name="T43" fmla="*/ 28 h 52"/>
                <a:gd name="T44" fmla="*/ 42 w 56"/>
                <a:gd name="T45" fmla="*/ 20 h 52"/>
                <a:gd name="T46" fmla="*/ 14 w 56"/>
                <a:gd name="T47" fmla="*/ 20 h 52"/>
                <a:gd name="T48" fmla="*/ 12 w 56"/>
                <a:gd name="T49" fmla="*/ 18 h 52"/>
                <a:gd name="T50" fmla="*/ 14 w 56"/>
                <a:gd name="T51" fmla="*/ 16 h 52"/>
                <a:gd name="T52" fmla="*/ 42 w 56"/>
                <a:gd name="T53" fmla="*/ 16 h 52"/>
                <a:gd name="T54" fmla="*/ 44 w 56"/>
                <a:gd name="T55" fmla="*/ 18 h 52"/>
                <a:gd name="T56" fmla="*/ 42 w 56"/>
                <a:gd name="T57" fmla="*/ 20 h 52"/>
                <a:gd name="T58" fmla="*/ 42 w 56"/>
                <a:gd name="T59" fmla="*/ 12 h 52"/>
                <a:gd name="T60" fmla="*/ 14 w 56"/>
                <a:gd name="T61" fmla="*/ 12 h 52"/>
                <a:gd name="T62" fmla="*/ 12 w 56"/>
                <a:gd name="T63" fmla="*/ 10 h 52"/>
                <a:gd name="T64" fmla="*/ 14 w 56"/>
                <a:gd name="T65" fmla="*/ 8 h 52"/>
                <a:gd name="T66" fmla="*/ 42 w 56"/>
                <a:gd name="T67" fmla="*/ 8 h 52"/>
                <a:gd name="T68" fmla="*/ 44 w 56"/>
                <a:gd name="T69" fmla="*/ 10 h 52"/>
                <a:gd name="T70" fmla="*/ 42 w 56"/>
                <a:gd name="T71"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6" h="52">
                  <a:moveTo>
                    <a:pt x="50" y="0"/>
                  </a:moveTo>
                  <a:cubicBezTo>
                    <a:pt x="6" y="0"/>
                    <a:pt x="6" y="0"/>
                    <a:pt x="6" y="0"/>
                  </a:cubicBezTo>
                  <a:cubicBezTo>
                    <a:pt x="3" y="0"/>
                    <a:pt x="0" y="3"/>
                    <a:pt x="0" y="6"/>
                  </a:cubicBezTo>
                  <a:cubicBezTo>
                    <a:pt x="0" y="34"/>
                    <a:pt x="0" y="34"/>
                    <a:pt x="0" y="34"/>
                  </a:cubicBezTo>
                  <a:cubicBezTo>
                    <a:pt x="0" y="37"/>
                    <a:pt x="3" y="40"/>
                    <a:pt x="6" y="40"/>
                  </a:cubicBezTo>
                  <a:cubicBezTo>
                    <a:pt x="9" y="40"/>
                    <a:pt x="9" y="40"/>
                    <a:pt x="9" y="40"/>
                  </a:cubicBezTo>
                  <a:cubicBezTo>
                    <a:pt x="21" y="51"/>
                    <a:pt x="21" y="51"/>
                    <a:pt x="21" y="51"/>
                  </a:cubicBezTo>
                  <a:cubicBezTo>
                    <a:pt x="21" y="52"/>
                    <a:pt x="21" y="52"/>
                    <a:pt x="22" y="52"/>
                  </a:cubicBezTo>
                  <a:cubicBezTo>
                    <a:pt x="22" y="52"/>
                    <a:pt x="23" y="52"/>
                    <a:pt x="23" y="52"/>
                  </a:cubicBezTo>
                  <a:cubicBezTo>
                    <a:pt x="24" y="52"/>
                    <a:pt x="24" y="51"/>
                    <a:pt x="24" y="50"/>
                  </a:cubicBezTo>
                  <a:cubicBezTo>
                    <a:pt x="24" y="40"/>
                    <a:pt x="24" y="40"/>
                    <a:pt x="24" y="40"/>
                  </a:cubicBezTo>
                  <a:cubicBezTo>
                    <a:pt x="50" y="40"/>
                    <a:pt x="50" y="40"/>
                    <a:pt x="50" y="40"/>
                  </a:cubicBezTo>
                  <a:cubicBezTo>
                    <a:pt x="53" y="40"/>
                    <a:pt x="56" y="37"/>
                    <a:pt x="56" y="34"/>
                  </a:cubicBezTo>
                  <a:cubicBezTo>
                    <a:pt x="56" y="6"/>
                    <a:pt x="56" y="6"/>
                    <a:pt x="56" y="6"/>
                  </a:cubicBezTo>
                  <a:cubicBezTo>
                    <a:pt x="56" y="3"/>
                    <a:pt x="53" y="0"/>
                    <a:pt x="50" y="0"/>
                  </a:cubicBezTo>
                  <a:close/>
                  <a:moveTo>
                    <a:pt x="42" y="28"/>
                  </a:moveTo>
                  <a:cubicBezTo>
                    <a:pt x="14" y="28"/>
                    <a:pt x="14" y="28"/>
                    <a:pt x="14" y="28"/>
                  </a:cubicBezTo>
                  <a:cubicBezTo>
                    <a:pt x="13" y="28"/>
                    <a:pt x="12" y="27"/>
                    <a:pt x="12" y="26"/>
                  </a:cubicBezTo>
                  <a:cubicBezTo>
                    <a:pt x="12" y="25"/>
                    <a:pt x="13" y="24"/>
                    <a:pt x="14" y="24"/>
                  </a:cubicBezTo>
                  <a:cubicBezTo>
                    <a:pt x="42" y="24"/>
                    <a:pt x="42" y="24"/>
                    <a:pt x="42" y="24"/>
                  </a:cubicBezTo>
                  <a:cubicBezTo>
                    <a:pt x="43" y="24"/>
                    <a:pt x="44" y="25"/>
                    <a:pt x="44" y="26"/>
                  </a:cubicBezTo>
                  <a:cubicBezTo>
                    <a:pt x="44" y="27"/>
                    <a:pt x="43" y="28"/>
                    <a:pt x="42" y="28"/>
                  </a:cubicBezTo>
                  <a:close/>
                  <a:moveTo>
                    <a:pt x="42" y="20"/>
                  </a:moveTo>
                  <a:cubicBezTo>
                    <a:pt x="14" y="20"/>
                    <a:pt x="14" y="20"/>
                    <a:pt x="14" y="20"/>
                  </a:cubicBezTo>
                  <a:cubicBezTo>
                    <a:pt x="13" y="20"/>
                    <a:pt x="12" y="19"/>
                    <a:pt x="12" y="18"/>
                  </a:cubicBezTo>
                  <a:cubicBezTo>
                    <a:pt x="12" y="17"/>
                    <a:pt x="13" y="16"/>
                    <a:pt x="14" y="16"/>
                  </a:cubicBezTo>
                  <a:cubicBezTo>
                    <a:pt x="42" y="16"/>
                    <a:pt x="42" y="16"/>
                    <a:pt x="42" y="16"/>
                  </a:cubicBezTo>
                  <a:cubicBezTo>
                    <a:pt x="43" y="16"/>
                    <a:pt x="44" y="17"/>
                    <a:pt x="44" y="18"/>
                  </a:cubicBezTo>
                  <a:cubicBezTo>
                    <a:pt x="44" y="19"/>
                    <a:pt x="43" y="20"/>
                    <a:pt x="42" y="20"/>
                  </a:cubicBezTo>
                  <a:close/>
                  <a:moveTo>
                    <a:pt x="42" y="12"/>
                  </a:moveTo>
                  <a:cubicBezTo>
                    <a:pt x="14" y="12"/>
                    <a:pt x="14" y="12"/>
                    <a:pt x="14" y="12"/>
                  </a:cubicBezTo>
                  <a:cubicBezTo>
                    <a:pt x="13" y="12"/>
                    <a:pt x="12" y="11"/>
                    <a:pt x="12" y="10"/>
                  </a:cubicBezTo>
                  <a:cubicBezTo>
                    <a:pt x="12" y="9"/>
                    <a:pt x="13" y="8"/>
                    <a:pt x="14" y="8"/>
                  </a:cubicBezTo>
                  <a:cubicBezTo>
                    <a:pt x="42" y="8"/>
                    <a:pt x="42" y="8"/>
                    <a:pt x="42" y="8"/>
                  </a:cubicBezTo>
                  <a:cubicBezTo>
                    <a:pt x="43" y="8"/>
                    <a:pt x="44" y="9"/>
                    <a:pt x="44" y="10"/>
                  </a:cubicBezTo>
                  <a:cubicBezTo>
                    <a:pt x="44" y="11"/>
                    <a:pt x="43" y="12"/>
                    <a:pt x="4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3" name="Picture 2">
            <a:extLst>
              <a:ext uri="{FF2B5EF4-FFF2-40B4-BE49-F238E27FC236}">
                <a16:creationId xmlns:a16="http://schemas.microsoft.com/office/drawing/2014/main" id="{D4981866-C4AF-4120-A462-0EAEB85340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9373" y="2932915"/>
            <a:ext cx="4163837" cy="2910257"/>
          </a:xfrm>
          <a:prstGeom prst="rect">
            <a:avLst/>
          </a:prstGeom>
        </p:spPr>
      </p:pic>
    </p:spTree>
    <p:extLst>
      <p:ext uri="{BB962C8B-B14F-4D97-AF65-F5344CB8AC3E}">
        <p14:creationId xmlns:p14="http://schemas.microsoft.com/office/powerpoint/2010/main" val="3434887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37050" y="462903"/>
            <a:ext cx="2120581" cy="615553"/>
          </a:xfrm>
          <a:prstGeom prst="rect">
            <a:avLst/>
          </a:prstGeom>
          <a:noFill/>
        </p:spPr>
        <p:txBody>
          <a:bodyPr wrap="none" lIns="0" tIns="0" rIns="0" bIns="0" rtlCol="0">
            <a:spAutoFit/>
          </a:bodyPr>
          <a:lstStyle/>
          <a:p>
            <a:r>
              <a:rPr lang="en-US" sz="4000" dirty="0">
                <a:solidFill>
                  <a:srgbClr val="32425C"/>
                </a:solidFill>
                <a:latin typeface="+mj-lt"/>
              </a:rPr>
              <a:t>MODULES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979541" y="1192623"/>
            <a:ext cx="1079969" cy="1066800"/>
            <a:chOff x="4279221" y="2033354"/>
            <a:chExt cx="1412875" cy="1395646"/>
          </a:xfrm>
        </p:grpSpPr>
        <p:sp>
          <p:nvSpPr>
            <p:cNvPr id="9" name="Freeform 5"/>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45" name="Group 44"/>
          <p:cNvGrpSpPr/>
          <p:nvPr/>
        </p:nvGrpSpPr>
        <p:grpSpPr>
          <a:xfrm>
            <a:off x="2149082" y="1139590"/>
            <a:ext cx="8930612" cy="2087491"/>
            <a:chOff x="4145227" y="3922760"/>
            <a:chExt cx="3771099" cy="2087491"/>
          </a:xfrm>
        </p:grpSpPr>
        <p:sp>
          <p:nvSpPr>
            <p:cNvPr id="43" name="TextBox 42"/>
            <p:cNvSpPr txBox="1"/>
            <p:nvPr/>
          </p:nvSpPr>
          <p:spPr>
            <a:xfrm>
              <a:off x="4145227" y="3922760"/>
              <a:ext cx="365388" cy="369332"/>
            </a:xfrm>
            <a:prstGeom prst="rect">
              <a:avLst/>
            </a:prstGeom>
            <a:noFill/>
          </p:spPr>
          <p:txBody>
            <a:bodyPr wrap="none" lIns="0" tIns="0" rIns="0" bIns="0" rtlCol="0">
              <a:spAutoFit/>
            </a:bodyPr>
            <a:lstStyle/>
            <a:p>
              <a:r>
                <a:rPr lang="en-US" sz="2400" dirty="0">
                  <a:solidFill>
                    <a:srgbClr val="32425C"/>
                  </a:solidFill>
                  <a:latin typeface="+mj-lt"/>
                </a:rPr>
                <a:t>LOG IN</a:t>
              </a:r>
            </a:p>
          </p:txBody>
        </p:sp>
        <p:sp>
          <p:nvSpPr>
            <p:cNvPr id="44" name="TextBox 43"/>
            <p:cNvSpPr txBox="1"/>
            <p:nvPr/>
          </p:nvSpPr>
          <p:spPr>
            <a:xfrm>
              <a:off x="4145227" y="4400771"/>
              <a:ext cx="3771099" cy="1609480"/>
            </a:xfrm>
            <a:prstGeom prst="rect">
              <a:avLst/>
            </a:prstGeom>
            <a:noFill/>
          </p:spPr>
          <p:txBody>
            <a:bodyPr wrap="square" lIns="0" tIns="0" rIns="0" bIns="0" rtlCol="0">
              <a:spAutoFit/>
            </a:bodyPr>
            <a:lstStyle/>
            <a:p>
              <a:pPr algn="just">
                <a:lnSpc>
                  <a:spcPct val="107000"/>
                </a:lnSpc>
                <a:spcAft>
                  <a:spcPts val="800"/>
                </a:spcAft>
              </a:pPr>
              <a:r>
                <a:rPr lang="en-US" dirty="0">
                  <a:solidFill>
                    <a:schemeClr val="tx1">
                      <a:lumMod val="85000"/>
                      <a:lumOff val="15000"/>
                    </a:schemeClr>
                  </a:solidFill>
                  <a:effectLst/>
                  <a:latin typeface="Calibri" panose="020F0502020204030204" pitchFamily="34" charset="0"/>
                  <a:ea typeface="Calibri" panose="020F0502020204030204" pitchFamily="34" charset="0"/>
                  <a:cs typeface="Calibri" panose="020F0502020204030204" pitchFamily="34" charset="0"/>
                </a:rPr>
                <a:t>The system will provide a login feature to ensure secure access for authorized users. The admin , students and teachers need to register with a username and password. Users will have the ability to set a new password in case they need to update their login credentials</a:t>
              </a:r>
            </a:p>
            <a:p>
              <a:pPr algn="just">
                <a:lnSpc>
                  <a:spcPct val="107000"/>
                </a:lnSpc>
                <a:spcAft>
                  <a:spcPts val="800"/>
                </a:spcAft>
              </a:pPr>
              <a:endParaRPr lang="en-US" sz="1600" dirty="0">
                <a:effectLst/>
                <a:latin typeface="Calibri" panose="020F0502020204030204" pitchFamily="34" charset="0"/>
                <a:ea typeface="Calibri" panose="020F0502020204030204" pitchFamily="34" charset="0"/>
                <a:cs typeface="Calibri" panose="020F0502020204030204" pitchFamily="34" charset="0"/>
              </a:endParaRPr>
            </a:p>
            <a:p>
              <a:pPr marR="0" lvl="0" algn="just">
                <a:lnSpc>
                  <a:spcPct val="107000"/>
                </a:lnSpc>
                <a:spcBef>
                  <a:spcPts val="0"/>
                </a:spcBef>
                <a:spcAft>
                  <a:spcPts val="800"/>
                </a:spcAft>
              </a:pPr>
              <a:endParaRPr lang="en-US" sz="1600" dirty="0">
                <a:effectLst/>
                <a:latin typeface="Calibri" panose="020F0502020204030204" pitchFamily="34" charset="0"/>
                <a:ea typeface="Calibri" panose="020F0502020204030204" pitchFamily="34" charset="0"/>
                <a:cs typeface="Calibri" panose="020F0502020204030204" pitchFamily="34" charset="0"/>
              </a:endParaRPr>
            </a:p>
          </p:txBody>
        </p:sp>
      </p:grpSp>
      <p:sp>
        <p:nvSpPr>
          <p:cNvPr id="64" name="Freeform 63"/>
          <p:cNvSpPr>
            <a:spLocks noEditPoints="1"/>
          </p:cNvSpPr>
          <p:nvPr/>
        </p:nvSpPr>
        <p:spPr bwMode="auto">
          <a:xfrm>
            <a:off x="1339342" y="1521716"/>
            <a:ext cx="360363" cy="363538"/>
          </a:xfrm>
          <a:custGeom>
            <a:avLst/>
            <a:gdLst>
              <a:gd name="T0" fmla="*/ 30 w 96"/>
              <a:gd name="T1" fmla="*/ 96 h 96"/>
              <a:gd name="T2" fmla="*/ 60 w 96"/>
              <a:gd name="T3" fmla="*/ 66 h 96"/>
              <a:gd name="T4" fmla="*/ 57 w 96"/>
              <a:gd name="T5" fmla="*/ 54 h 96"/>
              <a:gd name="T6" fmla="*/ 69 w 96"/>
              <a:gd name="T7" fmla="*/ 42 h 96"/>
              <a:gd name="T8" fmla="*/ 76 w 96"/>
              <a:gd name="T9" fmla="*/ 42 h 96"/>
              <a:gd name="T10" fmla="*/ 76 w 96"/>
              <a:gd name="T11" fmla="*/ 35 h 96"/>
              <a:gd name="T12" fmla="*/ 77 w 96"/>
              <a:gd name="T13" fmla="*/ 34 h 96"/>
              <a:gd name="T14" fmla="*/ 84 w 96"/>
              <a:gd name="T15" fmla="*/ 34 h 96"/>
              <a:gd name="T16" fmla="*/ 84 w 96"/>
              <a:gd name="T17" fmla="*/ 27 h 96"/>
              <a:gd name="T18" fmla="*/ 85 w 96"/>
              <a:gd name="T19" fmla="*/ 26 h 96"/>
              <a:gd name="T20" fmla="*/ 92 w 96"/>
              <a:gd name="T21" fmla="*/ 26 h 96"/>
              <a:gd name="T22" fmla="*/ 92 w 96"/>
              <a:gd name="T23" fmla="*/ 19 h 96"/>
              <a:gd name="T24" fmla="*/ 96 w 96"/>
              <a:gd name="T25" fmla="*/ 15 h 96"/>
              <a:gd name="T26" fmla="*/ 96 w 96"/>
              <a:gd name="T27" fmla="*/ 0 h 96"/>
              <a:gd name="T28" fmla="*/ 81 w 96"/>
              <a:gd name="T29" fmla="*/ 0 h 96"/>
              <a:gd name="T30" fmla="*/ 42 w 96"/>
              <a:gd name="T31" fmla="*/ 39 h 96"/>
              <a:gd name="T32" fmla="*/ 30 w 96"/>
              <a:gd name="T33" fmla="*/ 36 h 96"/>
              <a:gd name="T34" fmla="*/ 0 w 96"/>
              <a:gd name="T35" fmla="*/ 66 h 96"/>
              <a:gd name="T36" fmla="*/ 30 w 96"/>
              <a:gd name="T37" fmla="*/ 96 h 96"/>
              <a:gd name="T38" fmla="*/ 22 w 96"/>
              <a:gd name="T39" fmla="*/ 66 h 96"/>
              <a:gd name="T40" fmla="*/ 30 w 96"/>
              <a:gd name="T41" fmla="*/ 74 h 96"/>
              <a:gd name="T42" fmla="*/ 22 w 96"/>
              <a:gd name="T43" fmla="*/ 82 h 96"/>
              <a:gd name="T44" fmla="*/ 14 w 96"/>
              <a:gd name="T45" fmla="*/ 74 h 96"/>
              <a:gd name="T46" fmla="*/ 22 w 96"/>
              <a:gd name="T47" fmla="*/ 6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96">
                <a:moveTo>
                  <a:pt x="30" y="96"/>
                </a:moveTo>
                <a:cubicBezTo>
                  <a:pt x="47" y="96"/>
                  <a:pt x="60" y="83"/>
                  <a:pt x="60" y="66"/>
                </a:cubicBezTo>
                <a:cubicBezTo>
                  <a:pt x="60" y="62"/>
                  <a:pt x="59" y="57"/>
                  <a:pt x="57" y="54"/>
                </a:cubicBezTo>
                <a:cubicBezTo>
                  <a:pt x="69" y="42"/>
                  <a:pt x="69" y="42"/>
                  <a:pt x="69" y="42"/>
                </a:cubicBezTo>
                <a:cubicBezTo>
                  <a:pt x="76" y="42"/>
                  <a:pt x="76" y="42"/>
                  <a:pt x="76" y="42"/>
                </a:cubicBezTo>
                <a:cubicBezTo>
                  <a:pt x="76" y="35"/>
                  <a:pt x="76" y="35"/>
                  <a:pt x="76" y="35"/>
                </a:cubicBezTo>
                <a:cubicBezTo>
                  <a:pt x="77" y="34"/>
                  <a:pt x="77" y="34"/>
                  <a:pt x="77" y="34"/>
                </a:cubicBezTo>
                <a:cubicBezTo>
                  <a:pt x="84" y="34"/>
                  <a:pt x="84" y="34"/>
                  <a:pt x="84" y="34"/>
                </a:cubicBezTo>
                <a:cubicBezTo>
                  <a:pt x="84" y="27"/>
                  <a:pt x="84" y="27"/>
                  <a:pt x="84" y="27"/>
                </a:cubicBezTo>
                <a:cubicBezTo>
                  <a:pt x="85" y="26"/>
                  <a:pt x="85" y="26"/>
                  <a:pt x="85" y="26"/>
                </a:cubicBezTo>
                <a:cubicBezTo>
                  <a:pt x="92" y="26"/>
                  <a:pt x="92" y="26"/>
                  <a:pt x="92" y="26"/>
                </a:cubicBezTo>
                <a:cubicBezTo>
                  <a:pt x="92" y="19"/>
                  <a:pt x="92" y="19"/>
                  <a:pt x="92" y="19"/>
                </a:cubicBezTo>
                <a:cubicBezTo>
                  <a:pt x="96" y="15"/>
                  <a:pt x="96" y="15"/>
                  <a:pt x="96" y="15"/>
                </a:cubicBezTo>
                <a:cubicBezTo>
                  <a:pt x="96" y="0"/>
                  <a:pt x="96" y="0"/>
                  <a:pt x="96" y="0"/>
                </a:cubicBezTo>
                <a:cubicBezTo>
                  <a:pt x="81" y="0"/>
                  <a:pt x="81" y="0"/>
                  <a:pt x="81" y="0"/>
                </a:cubicBezTo>
                <a:cubicBezTo>
                  <a:pt x="42" y="39"/>
                  <a:pt x="42" y="39"/>
                  <a:pt x="42" y="39"/>
                </a:cubicBezTo>
                <a:cubicBezTo>
                  <a:pt x="39" y="37"/>
                  <a:pt x="34" y="36"/>
                  <a:pt x="30" y="36"/>
                </a:cubicBezTo>
                <a:cubicBezTo>
                  <a:pt x="13" y="36"/>
                  <a:pt x="0" y="49"/>
                  <a:pt x="0" y="66"/>
                </a:cubicBezTo>
                <a:cubicBezTo>
                  <a:pt x="0" y="83"/>
                  <a:pt x="13" y="96"/>
                  <a:pt x="30" y="96"/>
                </a:cubicBezTo>
                <a:close/>
                <a:moveTo>
                  <a:pt x="22" y="66"/>
                </a:moveTo>
                <a:cubicBezTo>
                  <a:pt x="26" y="66"/>
                  <a:pt x="30" y="70"/>
                  <a:pt x="30" y="74"/>
                </a:cubicBezTo>
                <a:cubicBezTo>
                  <a:pt x="30" y="78"/>
                  <a:pt x="26" y="82"/>
                  <a:pt x="22" y="82"/>
                </a:cubicBezTo>
                <a:cubicBezTo>
                  <a:pt x="18" y="82"/>
                  <a:pt x="14" y="78"/>
                  <a:pt x="14" y="74"/>
                </a:cubicBezTo>
                <a:cubicBezTo>
                  <a:pt x="14" y="70"/>
                  <a:pt x="18" y="66"/>
                  <a:pt x="22" y="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a:p>
        </p:txBody>
      </p:sp>
      <p:pic>
        <p:nvPicPr>
          <p:cNvPr id="7" name="Picture 6">
            <a:extLst>
              <a:ext uri="{FF2B5EF4-FFF2-40B4-BE49-F238E27FC236}">
                <a16:creationId xmlns:a16="http://schemas.microsoft.com/office/drawing/2014/main" id="{A40A24B9-D5AC-46F9-A0D0-BA6990B50B2C}"/>
              </a:ext>
            </a:extLst>
          </p:cNvPr>
          <p:cNvPicPr>
            <a:picLocks noChangeAspect="1"/>
          </p:cNvPicPr>
          <p:nvPr/>
        </p:nvPicPr>
        <p:blipFill rotWithShape="1">
          <a:blip r:embed="rId3">
            <a:extLst>
              <a:ext uri="{28A0092B-C50C-407E-A947-70E740481C1C}">
                <a14:useLocalDpi xmlns:a14="http://schemas.microsoft.com/office/drawing/2010/main" val="0"/>
              </a:ext>
            </a:extLst>
          </a:blip>
          <a:srcRect l="10609" t="291" r="19471" b="8097"/>
          <a:stretch/>
        </p:blipFill>
        <p:spPr>
          <a:xfrm>
            <a:off x="2059510" y="2799222"/>
            <a:ext cx="3837831" cy="2944205"/>
          </a:xfrm>
          <a:prstGeom prst="rect">
            <a:avLst/>
          </a:prstGeom>
        </p:spPr>
      </p:pic>
      <p:pic>
        <p:nvPicPr>
          <p:cNvPr id="6" name="Picture 5">
            <a:extLst>
              <a:ext uri="{FF2B5EF4-FFF2-40B4-BE49-F238E27FC236}">
                <a16:creationId xmlns:a16="http://schemas.microsoft.com/office/drawing/2014/main" id="{01560856-0AFF-4404-AEBB-3C74F84141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209" y="2775319"/>
            <a:ext cx="3837831" cy="2968107"/>
          </a:xfrm>
          <a:prstGeom prst="rect">
            <a:avLst/>
          </a:prstGeom>
        </p:spPr>
      </p:pic>
    </p:spTree>
    <p:extLst>
      <p:ext uri="{BB962C8B-B14F-4D97-AF65-F5344CB8AC3E}">
        <p14:creationId xmlns:p14="http://schemas.microsoft.com/office/powerpoint/2010/main" val="712622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35709" y="491315"/>
            <a:ext cx="2120581" cy="615553"/>
          </a:xfrm>
          <a:prstGeom prst="rect">
            <a:avLst/>
          </a:prstGeom>
          <a:noFill/>
        </p:spPr>
        <p:txBody>
          <a:bodyPr wrap="none" lIns="0" tIns="0" rIns="0" bIns="0" rtlCol="0">
            <a:spAutoFit/>
          </a:bodyPr>
          <a:lstStyle/>
          <a:p>
            <a:r>
              <a:rPr lang="en-US" sz="4000" dirty="0">
                <a:solidFill>
                  <a:srgbClr val="32425C"/>
                </a:solidFill>
                <a:latin typeface="+mj-lt"/>
              </a:rPr>
              <a:t>MODULES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2129832" y="1089129"/>
            <a:ext cx="8817567" cy="1066205"/>
            <a:chOff x="4145226" y="4026303"/>
            <a:chExt cx="3723363" cy="1066205"/>
          </a:xfrm>
        </p:grpSpPr>
        <p:sp>
          <p:nvSpPr>
            <p:cNvPr id="43" name="TextBox 42"/>
            <p:cNvSpPr txBox="1"/>
            <p:nvPr/>
          </p:nvSpPr>
          <p:spPr>
            <a:xfrm>
              <a:off x="4145226" y="4026303"/>
              <a:ext cx="1002752" cy="369332"/>
            </a:xfrm>
            <a:prstGeom prst="rect">
              <a:avLst/>
            </a:prstGeom>
            <a:noFill/>
          </p:spPr>
          <p:txBody>
            <a:bodyPr wrap="none" lIns="0" tIns="0" rIns="0" bIns="0" rtlCol="0">
              <a:spAutoFit/>
            </a:bodyPr>
            <a:lstStyle/>
            <a:p>
              <a:pPr algn="r"/>
              <a:r>
                <a:rPr lang="en-US" sz="2400" dirty="0">
                  <a:solidFill>
                    <a:srgbClr val="32425C"/>
                  </a:solidFill>
                  <a:latin typeface="+mj-lt"/>
                </a:rPr>
                <a:t>SEAT RESERVATION</a:t>
              </a:r>
            </a:p>
          </p:txBody>
        </p:sp>
        <p:sp>
          <p:nvSpPr>
            <p:cNvPr id="44" name="TextBox 43"/>
            <p:cNvSpPr txBox="1"/>
            <p:nvPr/>
          </p:nvSpPr>
          <p:spPr>
            <a:xfrm>
              <a:off x="4145226" y="4512926"/>
              <a:ext cx="3723363" cy="579582"/>
            </a:xfrm>
            <a:prstGeom prst="rect">
              <a:avLst/>
            </a:prstGeom>
            <a:noFill/>
          </p:spPr>
          <p:txBody>
            <a:bodyPr wrap="square" lIns="0" tIns="0" rIns="0" bIns="0" rtlCol="0">
              <a:spAutoFit/>
            </a:bodyPr>
            <a:lstStyle/>
            <a:p>
              <a:pPr marR="0" lvl="0">
                <a:lnSpc>
                  <a:spcPct val="107000"/>
                </a:lnSpc>
                <a:spcBef>
                  <a:spcPts val="0"/>
                </a:spcBef>
                <a:spcAft>
                  <a:spcPts val="800"/>
                </a:spcAft>
              </a:pPr>
              <a:r>
                <a:rPr lang="en-US"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The system will allow </a:t>
              </a:r>
              <a:r>
                <a:rPr lang="en-US" dirty="0">
                  <a:solidFill>
                    <a:schemeClr val="tx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rPr>
                <a:t>students and teachers</a:t>
              </a:r>
              <a:r>
                <a:rPr lang="en-US"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to reserve seats using id and username on available buses specifying the date, time and destination for their transportation needs.</a:t>
              </a:r>
            </a:p>
          </p:txBody>
        </p:sp>
      </p:grpSp>
      <p:grpSp>
        <p:nvGrpSpPr>
          <p:cNvPr id="13" name="Group 12">
            <a:extLst>
              <a:ext uri="{FF2B5EF4-FFF2-40B4-BE49-F238E27FC236}">
                <a16:creationId xmlns:a16="http://schemas.microsoft.com/office/drawing/2014/main" id="{253B7FFB-8EDC-418C-8EDA-14228ED6B6ED}"/>
              </a:ext>
            </a:extLst>
          </p:cNvPr>
          <p:cNvGrpSpPr/>
          <p:nvPr/>
        </p:nvGrpSpPr>
        <p:grpSpPr>
          <a:xfrm>
            <a:off x="953822" y="1106868"/>
            <a:ext cx="1079969" cy="1066799"/>
            <a:chOff x="4279221" y="2033355"/>
            <a:chExt cx="1412875" cy="1395645"/>
          </a:xfrm>
        </p:grpSpPr>
        <p:sp>
          <p:nvSpPr>
            <p:cNvPr id="14" name="Freeform 5">
              <a:extLst>
                <a:ext uri="{FF2B5EF4-FFF2-40B4-BE49-F238E27FC236}">
                  <a16:creationId xmlns:a16="http://schemas.microsoft.com/office/drawing/2014/main" id="{4AEDA90D-7F98-4E77-BC97-1639E4DA19AB}"/>
                </a:ext>
              </a:extLst>
            </p:cNvPr>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id="{5B38D1CA-F8A7-4416-8F7C-893C15B50555}"/>
                </a:ext>
              </a:extLst>
            </p:cNvPr>
            <p:cNvSpPr>
              <a:spLocks/>
            </p:cNvSpPr>
            <p:nvPr/>
          </p:nvSpPr>
          <p:spPr bwMode="auto">
            <a:xfrm>
              <a:off x="4377644" y="2033355"/>
              <a:ext cx="1216024"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102960"/>
                </a:gs>
                <a:gs pos="100000">
                  <a:srgbClr val="18A7EE"/>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oup 15">
            <a:extLst>
              <a:ext uri="{FF2B5EF4-FFF2-40B4-BE49-F238E27FC236}">
                <a16:creationId xmlns:a16="http://schemas.microsoft.com/office/drawing/2014/main" id="{7C698590-0BF0-4074-9850-F27149A1F928}"/>
              </a:ext>
            </a:extLst>
          </p:cNvPr>
          <p:cNvGrpSpPr/>
          <p:nvPr/>
        </p:nvGrpSpPr>
        <p:grpSpPr>
          <a:xfrm>
            <a:off x="1370705" y="1436754"/>
            <a:ext cx="361951" cy="361951"/>
            <a:chOff x="3390900" y="3248025"/>
            <a:chExt cx="361951" cy="361951"/>
          </a:xfrm>
          <a:solidFill>
            <a:schemeClr val="bg1"/>
          </a:solidFill>
        </p:grpSpPr>
        <p:sp>
          <p:nvSpPr>
            <p:cNvPr id="17" name="Freeform 31">
              <a:extLst>
                <a:ext uri="{FF2B5EF4-FFF2-40B4-BE49-F238E27FC236}">
                  <a16:creationId xmlns:a16="http://schemas.microsoft.com/office/drawing/2014/main" id="{56EABC14-1834-4EF7-8A9F-5D21F9A9E123}"/>
                </a:ext>
              </a:extLst>
            </p:cNvPr>
            <p:cNvSpPr>
              <a:spLocks/>
            </p:cNvSpPr>
            <p:nvPr/>
          </p:nvSpPr>
          <p:spPr bwMode="auto">
            <a:xfrm>
              <a:off x="3390900" y="3248025"/>
              <a:ext cx="241300" cy="301625"/>
            </a:xfrm>
            <a:custGeom>
              <a:avLst/>
              <a:gdLst>
                <a:gd name="T0" fmla="*/ 64 w 64"/>
                <a:gd name="T1" fmla="*/ 54 h 80"/>
                <a:gd name="T2" fmla="*/ 56 w 64"/>
                <a:gd name="T3" fmla="*/ 51 h 80"/>
                <a:gd name="T4" fmla="*/ 48 w 64"/>
                <a:gd name="T5" fmla="*/ 48 h 80"/>
                <a:gd name="T6" fmla="*/ 48 w 64"/>
                <a:gd name="T7" fmla="*/ 41 h 80"/>
                <a:gd name="T8" fmla="*/ 54 w 64"/>
                <a:gd name="T9" fmla="*/ 29 h 80"/>
                <a:gd name="T10" fmla="*/ 56 w 64"/>
                <a:gd name="T11" fmla="*/ 24 h 80"/>
                <a:gd name="T12" fmla="*/ 54 w 64"/>
                <a:gd name="T13" fmla="*/ 18 h 80"/>
                <a:gd name="T14" fmla="*/ 56 w 64"/>
                <a:gd name="T15" fmla="*/ 7 h 80"/>
                <a:gd name="T16" fmla="*/ 41 w 64"/>
                <a:gd name="T17" fmla="*/ 0 h 80"/>
                <a:gd name="T18" fmla="*/ 41 w 64"/>
                <a:gd name="T19" fmla="*/ 0 h 80"/>
                <a:gd name="T20" fmla="*/ 27 w 64"/>
                <a:gd name="T21" fmla="*/ 6 h 80"/>
                <a:gd name="T22" fmla="*/ 22 w 64"/>
                <a:gd name="T23" fmla="*/ 7 h 80"/>
                <a:gd name="T24" fmla="*/ 22 w 64"/>
                <a:gd name="T25" fmla="*/ 19 h 80"/>
                <a:gd name="T26" fmla="*/ 20 w 64"/>
                <a:gd name="T27" fmla="*/ 20 h 80"/>
                <a:gd name="T28" fmla="*/ 20 w 64"/>
                <a:gd name="T29" fmla="*/ 24 h 80"/>
                <a:gd name="T30" fmla="*/ 22 w 64"/>
                <a:gd name="T31" fmla="*/ 29 h 80"/>
                <a:gd name="T32" fmla="*/ 28 w 64"/>
                <a:gd name="T33" fmla="*/ 41 h 80"/>
                <a:gd name="T34" fmla="*/ 28 w 64"/>
                <a:gd name="T35" fmla="*/ 48 h 80"/>
                <a:gd name="T36" fmla="*/ 20 w 64"/>
                <a:gd name="T37" fmla="*/ 51 h 80"/>
                <a:gd name="T38" fmla="*/ 2 w 64"/>
                <a:gd name="T39" fmla="*/ 61 h 80"/>
                <a:gd name="T40" fmla="*/ 0 w 64"/>
                <a:gd name="T41" fmla="*/ 78 h 80"/>
                <a:gd name="T42" fmla="*/ 1 w 64"/>
                <a:gd name="T43" fmla="*/ 79 h 80"/>
                <a:gd name="T44" fmla="*/ 2 w 64"/>
                <a:gd name="T45" fmla="*/ 80 h 80"/>
                <a:gd name="T46" fmla="*/ 54 w 64"/>
                <a:gd name="T47" fmla="*/ 80 h 80"/>
                <a:gd name="T48" fmla="*/ 52 w 64"/>
                <a:gd name="T49" fmla="*/ 72 h 80"/>
                <a:gd name="T50" fmla="*/ 64 w 64"/>
                <a:gd name="T51" fmla="*/ 5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80">
                  <a:moveTo>
                    <a:pt x="64" y="54"/>
                  </a:moveTo>
                  <a:cubicBezTo>
                    <a:pt x="61" y="53"/>
                    <a:pt x="59" y="52"/>
                    <a:pt x="56" y="51"/>
                  </a:cubicBezTo>
                  <a:cubicBezTo>
                    <a:pt x="53" y="50"/>
                    <a:pt x="50" y="49"/>
                    <a:pt x="48" y="48"/>
                  </a:cubicBezTo>
                  <a:cubicBezTo>
                    <a:pt x="48" y="41"/>
                    <a:pt x="48" y="41"/>
                    <a:pt x="48" y="41"/>
                  </a:cubicBezTo>
                  <a:cubicBezTo>
                    <a:pt x="50" y="40"/>
                    <a:pt x="54" y="36"/>
                    <a:pt x="54" y="29"/>
                  </a:cubicBezTo>
                  <a:cubicBezTo>
                    <a:pt x="55" y="28"/>
                    <a:pt x="56" y="26"/>
                    <a:pt x="56" y="24"/>
                  </a:cubicBezTo>
                  <a:cubicBezTo>
                    <a:pt x="56" y="21"/>
                    <a:pt x="56" y="19"/>
                    <a:pt x="54" y="18"/>
                  </a:cubicBezTo>
                  <a:cubicBezTo>
                    <a:pt x="55" y="16"/>
                    <a:pt x="57" y="12"/>
                    <a:pt x="56" y="7"/>
                  </a:cubicBezTo>
                  <a:cubicBezTo>
                    <a:pt x="55" y="2"/>
                    <a:pt x="47" y="0"/>
                    <a:pt x="41" y="0"/>
                  </a:cubicBezTo>
                  <a:cubicBezTo>
                    <a:pt x="41" y="0"/>
                    <a:pt x="41" y="0"/>
                    <a:pt x="41" y="0"/>
                  </a:cubicBezTo>
                  <a:cubicBezTo>
                    <a:pt x="36" y="0"/>
                    <a:pt x="29" y="1"/>
                    <a:pt x="27" y="6"/>
                  </a:cubicBezTo>
                  <a:cubicBezTo>
                    <a:pt x="25" y="5"/>
                    <a:pt x="23" y="6"/>
                    <a:pt x="22" y="7"/>
                  </a:cubicBezTo>
                  <a:cubicBezTo>
                    <a:pt x="19" y="10"/>
                    <a:pt x="21" y="16"/>
                    <a:pt x="22" y="19"/>
                  </a:cubicBezTo>
                  <a:cubicBezTo>
                    <a:pt x="21" y="19"/>
                    <a:pt x="21" y="19"/>
                    <a:pt x="20" y="20"/>
                  </a:cubicBezTo>
                  <a:cubicBezTo>
                    <a:pt x="20" y="21"/>
                    <a:pt x="20" y="22"/>
                    <a:pt x="20" y="24"/>
                  </a:cubicBezTo>
                  <a:cubicBezTo>
                    <a:pt x="20" y="26"/>
                    <a:pt x="21" y="28"/>
                    <a:pt x="22" y="29"/>
                  </a:cubicBezTo>
                  <a:cubicBezTo>
                    <a:pt x="22" y="36"/>
                    <a:pt x="26" y="40"/>
                    <a:pt x="28" y="41"/>
                  </a:cubicBezTo>
                  <a:cubicBezTo>
                    <a:pt x="28" y="48"/>
                    <a:pt x="28" y="48"/>
                    <a:pt x="28" y="48"/>
                  </a:cubicBezTo>
                  <a:cubicBezTo>
                    <a:pt x="26" y="49"/>
                    <a:pt x="23" y="50"/>
                    <a:pt x="20" y="51"/>
                  </a:cubicBezTo>
                  <a:cubicBezTo>
                    <a:pt x="11" y="54"/>
                    <a:pt x="4" y="56"/>
                    <a:pt x="2" y="61"/>
                  </a:cubicBezTo>
                  <a:cubicBezTo>
                    <a:pt x="0" y="67"/>
                    <a:pt x="0" y="78"/>
                    <a:pt x="0" y="78"/>
                  </a:cubicBezTo>
                  <a:cubicBezTo>
                    <a:pt x="0" y="79"/>
                    <a:pt x="0" y="79"/>
                    <a:pt x="1" y="79"/>
                  </a:cubicBezTo>
                  <a:cubicBezTo>
                    <a:pt x="1" y="80"/>
                    <a:pt x="1" y="80"/>
                    <a:pt x="2" y="80"/>
                  </a:cubicBezTo>
                  <a:cubicBezTo>
                    <a:pt x="54" y="80"/>
                    <a:pt x="54" y="80"/>
                    <a:pt x="54" y="80"/>
                  </a:cubicBezTo>
                  <a:cubicBezTo>
                    <a:pt x="53" y="78"/>
                    <a:pt x="52" y="75"/>
                    <a:pt x="52" y="72"/>
                  </a:cubicBezTo>
                  <a:cubicBezTo>
                    <a:pt x="52" y="64"/>
                    <a:pt x="57" y="57"/>
                    <a:pt x="6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32">
              <a:extLst>
                <a:ext uri="{FF2B5EF4-FFF2-40B4-BE49-F238E27FC236}">
                  <a16:creationId xmlns:a16="http://schemas.microsoft.com/office/drawing/2014/main" id="{2189431C-2C08-478E-BD01-CA2D5F3ECFF4}"/>
                </a:ext>
              </a:extLst>
            </p:cNvPr>
            <p:cNvSpPr>
              <a:spLocks noEditPoints="1"/>
            </p:cNvSpPr>
            <p:nvPr/>
          </p:nvSpPr>
          <p:spPr bwMode="auto">
            <a:xfrm>
              <a:off x="3602038" y="3459163"/>
              <a:ext cx="150813" cy="150813"/>
            </a:xfrm>
            <a:custGeom>
              <a:avLst/>
              <a:gdLst>
                <a:gd name="T0" fmla="*/ 39 w 40"/>
                <a:gd name="T1" fmla="*/ 37 h 40"/>
                <a:gd name="T2" fmla="*/ 31 w 40"/>
                <a:gd name="T3" fmla="*/ 29 h 40"/>
                <a:gd name="T4" fmla="*/ 29 w 40"/>
                <a:gd name="T5" fmla="*/ 26 h 40"/>
                <a:gd name="T6" fmla="*/ 32 w 40"/>
                <a:gd name="T7" fmla="*/ 16 h 40"/>
                <a:gd name="T8" fmla="*/ 16 w 40"/>
                <a:gd name="T9" fmla="*/ 0 h 40"/>
                <a:gd name="T10" fmla="*/ 0 w 40"/>
                <a:gd name="T11" fmla="*/ 16 h 40"/>
                <a:gd name="T12" fmla="*/ 16 w 40"/>
                <a:gd name="T13" fmla="*/ 32 h 40"/>
                <a:gd name="T14" fmla="*/ 26 w 40"/>
                <a:gd name="T15" fmla="*/ 29 h 40"/>
                <a:gd name="T16" fmla="*/ 29 w 40"/>
                <a:gd name="T17" fmla="*/ 31 h 40"/>
                <a:gd name="T18" fmla="*/ 37 w 40"/>
                <a:gd name="T19" fmla="*/ 39 h 40"/>
                <a:gd name="T20" fmla="*/ 38 w 40"/>
                <a:gd name="T21" fmla="*/ 40 h 40"/>
                <a:gd name="T22" fmla="*/ 39 w 40"/>
                <a:gd name="T23" fmla="*/ 39 h 40"/>
                <a:gd name="T24" fmla="*/ 39 w 40"/>
                <a:gd name="T25" fmla="*/ 37 h 40"/>
                <a:gd name="T26" fmla="*/ 16 w 40"/>
                <a:gd name="T27" fmla="*/ 28 h 40"/>
                <a:gd name="T28" fmla="*/ 4 w 40"/>
                <a:gd name="T29" fmla="*/ 16 h 40"/>
                <a:gd name="T30" fmla="*/ 16 w 40"/>
                <a:gd name="T31" fmla="*/ 4 h 40"/>
                <a:gd name="T32" fmla="*/ 28 w 40"/>
                <a:gd name="T33" fmla="*/ 16 h 40"/>
                <a:gd name="T34" fmla="*/ 16 w 40"/>
                <a:gd name="T3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0">
                  <a:moveTo>
                    <a:pt x="39" y="37"/>
                  </a:moveTo>
                  <a:cubicBezTo>
                    <a:pt x="31" y="29"/>
                    <a:pt x="31" y="29"/>
                    <a:pt x="31" y="29"/>
                  </a:cubicBezTo>
                  <a:cubicBezTo>
                    <a:pt x="29" y="26"/>
                    <a:pt x="29" y="26"/>
                    <a:pt x="29" y="26"/>
                  </a:cubicBezTo>
                  <a:cubicBezTo>
                    <a:pt x="31" y="23"/>
                    <a:pt x="32" y="20"/>
                    <a:pt x="32" y="16"/>
                  </a:cubicBezTo>
                  <a:cubicBezTo>
                    <a:pt x="32" y="7"/>
                    <a:pt x="25" y="0"/>
                    <a:pt x="16" y="0"/>
                  </a:cubicBezTo>
                  <a:cubicBezTo>
                    <a:pt x="7" y="0"/>
                    <a:pt x="0" y="7"/>
                    <a:pt x="0" y="16"/>
                  </a:cubicBezTo>
                  <a:cubicBezTo>
                    <a:pt x="0" y="25"/>
                    <a:pt x="7" y="32"/>
                    <a:pt x="16" y="32"/>
                  </a:cubicBezTo>
                  <a:cubicBezTo>
                    <a:pt x="20" y="32"/>
                    <a:pt x="23" y="31"/>
                    <a:pt x="26" y="29"/>
                  </a:cubicBezTo>
                  <a:cubicBezTo>
                    <a:pt x="29" y="31"/>
                    <a:pt x="29" y="31"/>
                    <a:pt x="29" y="31"/>
                  </a:cubicBezTo>
                  <a:cubicBezTo>
                    <a:pt x="37" y="39"/>
                    <a:pt x="37" y="39"/>
                    <a:pt x="37" y="39"/>
                  </a:cubicBezTo>
                  <a:cubicBezTo>
                    <a:pt x="37" y="40"/>
                    <a:pt x="37" y="40"/>
                    <a:pt x="38" y="40"/>
                  </a:cubicBezTo>
                  <a:cubicBezTo>
                    <a:pt x="39" y="40"/>
                    <a:pt x="39" y="40"/>
                    <a:pt x="39" y="39"/>
                  </a:cubicBezTo>
                  <a:cubicBezTo>
                    <a:pt x="40" y="39"/>
                    <a:pt x="40" y="37"/>
                    <a:pt x="39" y="37"/>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3" name="Picture 2">
            <a:extLst>
              <a:ext uri="{FF2B5EF4-FFF2-40B4-BE49-F238E27FC236}">
                <a16:creationId xmlns:a16="http://schemas.microsoft.com/office/drawing/2014/main" id="{91486658-E94B-481C-BA8A-9606B4E27F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832" y="2391159"/>
            <a:ext cx="8673635" cy="3496246"/>
          </a:xfrm>
          <a:prstGeom prst="rect">
            <a:avLst/>
          </a:prstGeom>
        </p:spPr>
      </p:pic>
    </p:spTree>
    <p:extLst>
      <p:ext uri="{BB962C8B-B14F-4D97-AF65-F5344CB8AC3E}">
        <p14:creationId xmlns:p14="http://schemas.microsoft.com/office/powerpoint/2010/main" val="632650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11360" y="443545"/>
            <a:ext cx="2120581" cy="615553"/>
          </a:xfrm>
          <a:prstGeom prst="rect">
            <a:avLst/>
          </a:prstGeom>
          <a:noFill/>
        </p:spPr>
        <p:txBody>
          <a:bodyPr wrap="none" lIns="0" tIns="0" rIns="0" bIns="0" rtlCol="0">
            <a:spAutoFit/>
          </a:bodyPr>
          <a:lstStyle/>
          <a:p>
            <a:r>
              <a:rPr lang="en-US" sz="4000" dirty="0">
                <a:solidFill>
                  <a:srgbClr val="32425C"/>
                </a:solidFill>
                <a:latin typeface="+mj-lt"/>
              </a:rPr>
              <a:t>MODULES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2172193" y="1065992"/>
            <a:ext cx="8663972" cy="1372473"/>
            <a:chOff x="4154986" y="3849162"/>
            <a:chExt cx="3658506" cy="1372473"/>
          </a:xfrm>
        </p:grpSpPr>
        <p:sp>
          <p:nvSpPr>
            <p:cNvPr id="43" name="TextBox 42"/>
            <p:cNvSpPr txBox="1"/>
            <p:nvPr/>
          </p:nvSpPr>
          <p:spPr>
            <a:xfrm>
              <a:off x="4154986" y="3849162"/>
              <a:ext cx="1080947" cy="369332"/>
            </a:xfrm>
            <a:prstGeom prst="rect">
              <a:avLst/>
            </a:prstGeom>
            <a:noFill/>
          </p:spPr>
          <p:txBody>
            <a:bodyPr wrap="none" lIns="0" tIns="0" rIns="0" bIns="0" rtlCol="0">
              <a:spAutoFit/>
            </a:bodyPr>
            <a:lstStyle/>
            <a:p>
              <a:pPr algn="r"/>
              <a:r>
                <a:rPr lang="en-US" sz="2400" dirty="0">
                  <a:solidFill>
                    <a:srgbClr val="32425C"/>
                  </a:solidFill>
                  <a:latin typeface="+mj-lt"/>
                </a:rPr>
                <a:t>SEAT CANCELLATION</a:t>
              </a:r>
            </a:p>
          </p:txBody>
        </p:sp>
        <p:sp>
          <p:nvSpPr>
            <p:cNvPr id="44" name="TextBox 43"/>
            <p:cNvSpPr txBox="1"/>
            <p:nvPr/>
          </p:nvSpPr>
          <p:spPr>
            <a:xfrm>
              <a:off x="4154986" y="4345690"/>
              <a:ext cx="3658506" cy="875945"/>
            </a:xfrm>
            <a:prstGeom prst="rect">
              <a:avLst/>
            </a:prstGeom>
            <a:noFill/>
          </p:spPr>
          <p:txBody>
            <a:bodyPr wrap="square" lIns="0" tIns="0" rIns="0" bIns="0" rtlCol="0">
              <a:spAutoFit/>
            </a:bodyPr>
            <a:lstStyle/>
            <a:p>
              <a:pPr marR="0" lvl="0" algn="just">
                <a:lnSpc>
                  <a:spcPct val="107000"/>
                </a:lnSpc>
                <a:spcBef>
                  <a:spcPts val="0"/>
                </a:spcBef>
                <a:spcAft>
                  <a:spcPts val="800"/>
                </a:spcAft>
              </a:pPr>
              <a:r>
                <a:rPr lang="en-US" b="0" i="0" dirty="0">
                  <a:solidFill>
                    <a:schemeClr val="tx1">
                      <a:lumMod val="85000"/>
                      <a:lumOff val="15000"/>
                    </a:schemeClr>
                  </a:solidFill>
                  <a:effectLst/>
                  <a:latin typeface="Söhne"/>
                </a:rPr>
                <a:t>The user will have the ability to easily cancel seat reservations as needed. Students and teachers need to use the </a:t>
              </a:r>
              <a:r>
                <a:rPr lang="en-US" dirty="0">
                  <a:solidFill>
                    <a:schemeClr val="tx1">
                      <a:lumMod val="85000"/>
                      <a:lumOff val="15000"/>
                    </a:schemeClr>
                  </a:solidFill>
                  <a:latin typeface="Söhne"/>
                </a:rPr>
                <a:t>username</a:t>
              </a:r>
              <a:r>
                <a:rPr lang="en-US" b="0" i="0" dirty="0">
                  <a:solidFill>
                    <a:schemeClr val="tx1">
                      <a:lumMod val="85000"/>
                      <a:lumOff val="15000"/>
                    </a:schemeClr>
                  </a:solidFill>
                  <a:effectLst/>
                  <a:latin typeface="Söhne"/>
                </a:rPr>
                <a:t> while cancelling the seat.  Only if the username matches, one can cancel the reservation.</a:t>
              </a:r>
              <a:endParaRPr lang="en-US"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EBCFE50F-A770-47F8-A075-2055D3B675DC}"/>
              </a:ext>
            </a:extLst>
          </p:cNvPr>
          <p:cNvGrpSpPr/>
          <p:nvPr/>
        </p:nvGrpSpPr>
        <p:grpSpPr>
          <a:xfrm>
            <a:off x="932878" y="1104527"/>
            <a:ext cx="1079969" cy="1066800"/>
            <a:chOff x="4279221" y="2033354"/>
            <a:chExt cx="1412875" cy="1395646"/>
          </a:xfrm>
        </p:grpSpPr>
        <p:sp>
          <p:nvSpPr>
            <p:cNvPr id="21" name="Freeform 5">
              <a:extLst>
                <a:ext uri="{FF2B5EF4-FFF2-40B4-BE49-F238E27FC236}">
                  <a16:creationId xmlns:a16="http://schemas.microsoft.com/office/drawing/2014/main" id="{6C0224F9-EEEF-436C-9C6C-2E078D10C052}"/>
                </a:ext>
              </a:extLst>
            </p:cNvPr>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4B017D53-6E0D-484E-BE4E-B70BA240D5AF}"/>
                </a:ext>
              </a:extLst>
            </p:cNvPr>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4" name="Group 23">
            <a:extLst>
              <a:ext uri="{FF2B5EF4-FFF2-40B4-BE49-F238E27FC236}">
                <a16:creationId xmlns:a16="http://schemas.microsoft.com/office/drawing/2014/main" id="{88690E7C-CB6C-4E95-944E-19C4D098D640}"/>
              </a:ext>
            </a:extLst>
          </p:cNvPr>
          <p:cNvGrpSpPr/>
          <p:nvPr/>
        </p:nvGrpSpPr>
        <p:grpSpPr>
          <a:xfrm>
            <a:off x="1292680" y="1475242"/>
            <a:ext cx="360362" cy="361951"/>
            <a:chOff x="5554663" y="3971925"/>
            <a:chExt cx="360362" cy="361951"/>
          </a:xfrm>
          <a:solidFill>
            <a:schemeClr val="bg1"/>
          </a:solidFill>
        </p:grpSpPr>
        <p:sp>
          <p:nvSpPr>
            <p:cNvPr id="25" name="Freeform 61">
              <a:extLst>
                <a:ext uri="{FF2B5EF4-FFF2-40B4-BE49-F238E27FC236}">
                  <a16:creationId xmlns:a16="http://schemas.microsoft.com/office/drawing/2014/main" id="{C183310F-9C79-496C-AF84-F4784039FECA}"/>
                </a:ext>
              </a:extLst>
            </p:cNvPr>
            <p:cNvSpPr>
              <a:spLocks noEditPoints="1"/>
            </p:cNvSpPr>
            <p:nvPr/>
          </p:nvSpPr>
          <p:spPr bwMode="auto">
            <a:xfrm>
              <a:off x="5554663" y="4078288"/>
              <a:ext cx="255588" cy="255588"/>
            </a:xfrm>
            <a:custGeom>
              <a:avLst/>
              <a:gdLst>
                <a:gd name="T0" fmla="*/ 67 w 68"/>
                <a:gd name="T1" fmla="*/ 41 h 68"/>
                <a:gd name="T2" fmla="*/ 62 w 68"/>
                <a:gd name="T3" fmla="*/ 38 h 68"/>
                <a:gd name="T4" fmla="*/ 62 w 68"/>
                <a:gd name="T5" fmla="*/ 34 h 68"/>
                <a:gd name="T6" fmla="*/ 62 w 68"/>
                <a:gd name="T7" fmla="*/ 30 h 68"/>
                <a:gd name="T8" fmla="*/ 67 w 68"/>
                <a:gd name="T9" fmla="*/ 27 h 68"/>
                <a:gd name="T10" fmla="*/ 67 w 68"/>
                <a:gd name="T11" fmla="*/ 24 h 68"/>
                <a:gd name="T12" fmla="*/ 59 w 68"/>
                <a:gd name="T13" fmla="*/ 10 h 68"/>
                <a:gd name="T14" fmla="*/ 58 w 68"/>
                <a:gd name="T15" fmla="*/ 9 h 68"/>
                <a:gd name="T16" fmla="*/ 57 w 68"/>
                <a:gd name="T17" fmla="*/ 9 h 68"/>
                <a:gd name="T18" fmla="*/ 52 w 68"/>
                <a:gd name="T19" fmla="*/ 12 h 68"/>
                <a:gd name="T20" fmla="*/ 44 w 68"/>
                <a:gd name="T21" fmla="*/ 8 h 68"/>
                <a:gd name="T22" fmla="*/ 44 w 68"/>
                <a:gd name="T23" fmla="*/ 2 h 68"/>
                <a:gd name="T24" fmla="*/ 42 w 68"/>
                <a:gd name="T25" fmla="*/ 0 h 68"/>
                <a:gd name="T26" fmla="*/ 26 w 68"/>
                <a:gd name="T27" fmla="*/ 0 h 68"/>
                <a:gd name="T28" fmla="*/ 24 w 68"/>
                <a:gd name="T29" fmla="*/ 2 h 68"/>
                <a:gd name="T30" fmla="*/ 24 w 68"/>
                <a:gd name="T31" fmla="*/ 8 h 68"/>
                <a:gd name="T32" fmla="*/ 17 w 68"/>
                <a:gd name="T33" fmla="*/ 12 h 68"/>
                <a:gd name="T34" fmla="*/ 11 w 68"/>
                <a:gd name="T35" fmla="*/ 9 h 68"/>
                <a:gd name="T36" fmla="*/ 9 w 68"/>
                <a:gd name="T37" fmla="*/ 10 h 68"/>
                <a:gd name="T38" fmla="*/ 1 w 68"/>
                <a:gd name="T39" fmla="*/ 24 h 68"/>
                <a:gd name="T40" fmla="*/ 0 w 68"/>
                <a:gd name="T41" fmla="*/ 25 h 68"/>
                <a:gd name="T42" fmla="*/ 1 w 68"/>
                <a:gd name="T43" fmla="*/ 27 h 68"/>
                <a:gd name="T44" fmla="*/ 6 w 68"/>
                <a:gd name="T45" fmla="*/ 30 h 68"/>
                <a:gd name="T46" fmla="*/ 6 w 68"/>
                <a:gd name="T47" fmla="*/ 34 h 68"/>
                <a:gd name="T48" fmla="*/ 6 w 68"/>
                <a:gd name="T49" fmla="*/ 38 h 68"/>
                <a:gd name="T50" fmla="*/ 1 w 68"/>
                <a:gd name="T51" fmla="*/ 41 h 68"/>
                <a:gd name="T52" fmla="*/ 1 w 68"/>
                <a:gd name="T53" fmla="*/ 44 h 68"/>
                <a:gd name="T54" fmla="*/ 9 w 68"/>
                <a:gd name="T55" fmla="*/ 58 h 68"/>
                <a:gd name="T56" fmla="*/ 11 w 68"/>
                <a:gd name="T57" fmla="*/ 59 h 68"/>
                <a:gd name="T58" fmla="*/ 17 w 68"/>
                <a:gd name="T59" fmla="*/ 56 h 68"/>
                <a:gd name="T60" fmla="*/ 24 w 68"/>
                <a:gd name="T61" fmla="*/ 60 h 68"/>
                <a:gd name="T62" fmla="*/ 24 w 68"/>
                <a:gd name="T63" fmla="*/ 66 h 68"/>
                <a:gd name="T64" fmla="*/ 26 w 68"/>
                <a:gd name="T65" fmla="*/ 68 h 68"/>
                <a:gd name="T66" fmla="*/ 42 w 68"/>
                <a:gd name="T67" fmla="*/ 68 h 68"/>
                <a:gd name="T68" fmla="*/ 44 w 68"/>
                <a:gd name="T69" fmla="*/ 66 h 68"/>
                <a:gd name="T70" fmla="*/ 44 w 68"/>
                <a:gd name="T71" fmla="*/ 60 h 68"/>
                <a:gd name="T72" fmla="*/ 52 w 68"/>
                <a:gd name="T73" fmla="*/ 56 h 68"/>
                <a:gd name="T74" fmla="*/ 57 w 68"/>
                <a:gd name="T75" fmla="*/ 59 h 68"/>
                <a:gd name="T76" fmla="*/ 58 w 68"/>
                <a:gd name="T77" fmla="*/ 59 h 68"/>
                <a:gd name="T78" fmla="*/ 60 w 68"/>
                <a:gd name="T79" fmla="*/ 58 h 68"/>
                <a:gd name="T80" fmla="*/ 68 w 68"/>
                <a:gd name="T81" fmla="*/ 44 h 68"/>
                <a:gd name="T82" fmla="*/ 67 w 68"/>
                <a:gd name="T83" fmla="*/ 41 h 68"/>
                <a:gd name="T84" fmla="*/ 34 w 68"/>
                <a:gd name="T85" fmla="*/ 48 h 68"/>
                <a:gd name="T86" fmla="*/ 20 w 68"/>
                <a:gd name="T87" fmla="*/ 34 h 68"/>
                <a:gd name="T88" fmla="*/ 34 w 68"/>
                <a:gd name="T89" fmla="*/ 20 h 68"/>
                <a:gd name="T90" fmla="*/ 48 w 68"/>
                <a:gd name="T91" fmla="*/ 34 h 68"/>
                <a:gd name="T92" fmla="*/ 34 w 68"/>
                <a:gd name="T93"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68">
                  <a:moveTo>
                    <a:pt x="67" y="41"/>
                  </a:moveTo>
                  <a:cubicBezTo>
                    <a:pt x="62" y="38"/>
                    <a:pt x="62" y="38"/>
                    <a:pt x="62" y="38"/>
                  </a:cubicBezTo>
                  <a:cubicBezTo>
                    <a:pt x="62" y="37"/>
                    <a:pt x="62" y="35"/>
                    <a:pt x="62" y="34"/>
                  </a:cubicBezTo>
                  <a:cubicBezTo>
                    <a:pt x="62" y="33"/>
                    <a:pt x="62" y="31"/>
                    <a:pt x="62" y="30"/>
                  </a:cubicBezTo>
                  <a:cubicBezTo>
                    <a:pt x="67" y="27"/>
                    <a:pt x="67" y="27"/>
                    <a:pt x="67" y="27"/>
                  </a:cubicBezTo>
                  <a:cubicBezTo>
                    <a:pt x="68" y="26"/>
                    <a:pt x="68" y="25"/>
                    <a:pt x="67" y="24"/>
                  </a:cubicBezTo>
                  <a:cubicBezTo>
                    <a:pt x="59" y="10"/>
                    <a:pt x="59" y="10"/>
                    <a:pt x="59" y="10"/>
                  </a:cubicBezTo>
                  <a:cubicBezTo>
                    <a:pt x="59" y="10"/>
                    <a:pt x="59" y="9"/>
                    <a:pt x="58" y="9"/>
                  </a:cubicBezTo>
                  <a:cubicBezTo>
                    <a:pt x="58" y="9"/>
                    <a:pt x="57" y="9"/>
                    <a:pt x="57" y="9"/>
                  </a:cubicBezTo>
                  <a:cubicBezTo>
                    <a:pt x="52" y="12"/>
                    <a:pt x="52" y="12"/>
                    <a:pt x="52" y="12"/>
                  </a:cubicBezTo>
                  <a:cubicBezTo>
                    <a:pt x="50" y="10"/>
                    <a:pt x="47" y="9"/>
                    <a:pt x="44" y="8"/>
                  </a:cubicBezTo>
                  <a:cubicBezTo>
                    <a:pt x="44" y="2"/>
                    <a:pt x="44" y="2"/>
                    <a:pt x="44" y="2"/>
                  </a:cubicBezTo>
                  <a:cubicBezTo>
                    <a:pt x="44" y="1"/>
                    <a:pt x="43" y="0"/>
                    <a:pt x="42" y="0"/>
                  </a:cubicBezTo>
                  <a:cubicBezTo>
                    <a:pt x="26" y="0"/>
                    <a:pt x="26" y="0"/>
                    <a:pt x="26" y="0"/>
                  </a:cubicBezTo>
                  <a:cubicBezTo>
                    <a:pt x="25" y="0"/>
                    <a:pt x="24" y="1"/>
                    <a:pt x="24" y="2"/>
                  </a:cubicBezTo>
                  <a:cubicBezTo>
                    <a:pt x="24" y="8"/>
                    <a:pt x="24" y="8"/>
                    <a:pt x="24" y="8"/>
                  </a:cubicBezTo>
                  <a:cubicBezTo>
                    <a:pt x="22" y="9"/>
                    <a:pt x="19" y="10"/>
                    <a:pt x="17" y="12"/>
                  </a:cubicBezTo>
                  <a:cubicBezTo>
                    <a:pt x="11" y="9"/>
                    <a:pt x="11" y="9"/>
                    <a:pt x="11" y="9"/>
                  </a:cubicBezTo>
                  <a:cubicBezTo>
                    <a:pt x="10" y="9"/>
                    <a:pt x="9" y="9"/>
                    <a:pt x="9" y="10"/>
                  </a:cubicBezTo>
                  <a:cubicBezTo>
                    <a:pt x="1" y="24"/>
                    <a:pt x="1" y="24"/>
                    <a:pt x="1" y="24"/>
                  </a:cubicBezTo>
                  <a:cubicBezTo>
                    <a:pt x="0" y="24"/>
                    <a:pt x="0" y="25"/>
                    <a:pt x="0" y="25"/>
                  </a:cubicBezTo>
                  <a:cubicBezTo>
                    <a:pt x="1" y="26"/>
                    <a:pt x="1" y="26"/>
                    <a:pt x="1" y="27"/>
                  </a:cubicBezTo>
                  <a:cubicBezTo>
                    <a:pt x="6" y="30"/>
                    <a:pt x="6" y="30"/>
                    <a:pt x="6" y="30"/>
                  </a:cubicBezTo>
                  <a:cubicBezTo>
                    <a:pt x="6" y="31"/>
                    <a:pt x="6" y="33"/>
                    <a:pt x="6" y="34"/>
                  </a:cubicBezTo>
                  <a:cubicBezTo>
                    <a:pt x="6" y="35"/>
                    <a:pt x="6" y="37"/>
                    <a:pt x="6" y="38"/>
                  </a:cubicBezTo>
                  <a:cubicBezTo>
                    <a:pt x="1" y="41"/>
                    <a:pt x="1" y="41"/>
                    <a:pt x="1" y="41"/>
                  </a:cubicBezTo>
                  <a:cubicBezTo>
                    <a:pt x="0" y="42"/>
                    <a:pt x="0" y="43"/>
                    <a:pt x="1" y="44"/>
                  </a:cubicBezTo>
                  <a:cubicBezTo>
                    <a:pt x="9" y="58"/>
                    <a:pt x="9" y="58"/>
                    <a:pt x="9" y="58"/>
                  </a:cubicBezTo>
                  <a:cubicBezTo>
                    <a:pt x="9" y="59"/>
                    <a:pt x="10" y="59"/>
                    <a:pt x="11" y="59"/>
                  </a:cubicBezTo>
                  <a:cubicBezTo>
                    <a:pt x="17" y="56"/>
                    <a:pt x="17" y="56"/>
                    <a:pt x="17" y="56"/>
                  </a:cubicBezTo>
                  <a:cubicBezTo>
                    <a:pt x="19" y="58"/>
                    <a:pt x="22" y="59"/>
                    <a:pt x="24" y="60"/>
                  </a:cubicBezTo>
                  <a:cubicBezTo>
                    <a:pt x="24" y="66"/>
                    <a:pt x="24" y="66"/>
                    <a:pt x="24" y="66"/>
                  </a:cubicBezTo>
                  <a:cubicBezTo>
                    <a:pt x="24" y="67"/>
                    <a:pt x="25" y="68"/>
                    <a:pt x="26" y="68"/>
                  </a:cubicBezTo>
                  <a:cubicBezTo>
                    <a:pt x="42" y="68"/>
                    <a:pt x="42" y="68"/>
                    <a:pt x="42" y="68"/>
                  </a:cubicBezTo>
                  <a:cubicBezTo>
                    <a:pt x="43" y="68"/>
                    <a:pt x="44" y="67"/>
                    <a:pt x="44" y="66"/>
                  </a:cubicBezTo>
                  <a:cubicBezTo>
                    <a:pt x="44" y="60"/>
                    <a:pt x="44" y="60"/>
                    <a:pt x="44" y="60"/>
                  </a:cubicBezTo>
                  <a:cubicBezTo>
                    <a:pt x="47" y="59"/>
                    <a:pt x="50" y="58"/>
                    <a:pt x="52" y="56"/>
                  </a:cubicBezTo>
                  <a:cubicBezTo>
                    <a:pt x="57" y="59"/>
                    <a:pt x="57" y="59"/>
                    <a:pt x="57" y="59"/>
                  </a:cubicBezTo>
                  <a:cubicBezTo>
                    <a:pt x="57" y="59"/>
                    <a:pt x="58" y="59"/>
                    <a:pt x="58" y="59"/>
                  </a:cubicBezTo>
                  <a:cubicBezTo>
                    <a:pt x="59" y="59"/>
                    <a:pt x="59" y="58"/>
                    <a:pt x="60" y="58"/>
                  </a:cubicBezTo>
                  <a:cubicBezTo>
                    <a:pt x="68" y="44"/>
                    <a:pt x="68" y="44"/>
                    <a:pt x="68" y="44"/>
                  </a:cubicBezTo>
                  <a:cubicBezTo>
                    <a:pt x="68" y="43"/>
                    <a:pt x="68" y="42"/>
                    <a:pt x="67" y="41"/>
                  </a:cubicBezTo>
                  <a:close/>
                  <a:moveTo>
                    <a:pt x="34" y="48"/>
                  </a:moveTo>
                  <a:cubicBezTo>
                    <a:pt x="26" y="48"/>
                    <a:pt x="20" y="42"/>
                    <a:pt x="20" y="34"/>
                  </a:cubicBezTo>
                  <a:cubicBezTo>
                    <a:pt x="20" y="26"/>
                    <a:pt x="26" y="20"/>
                    <a:pt x="34" y="20"/>
                  </a:cubicBezTo>
                  <a:cubicBezTo>
                    <a:pt x="42" y="20"/>
                    <a:pt x="48" y="26"/>
                    <a:pt x="48" y="34"/>
                  </a:cubicBezTo>
                  <a:cubicBezTo>
                    <a:pt x="48" y="42"/>
                    <a:pt x="42" y="48"/>
                    <a:pt x="3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62">
              <a:extLst>
                <a:ext uri="{FF2B5EF4-FFF2-40B4-BE49-F238E27FC236}">
                  <a16:creationId xmlns:a16="http://schemas.microsoft.com/office/drawing/2014/main" id="{2E5D51FA-23A3-4FCD-88E0-A7C8AA07758E}"/>
                </a:ext>
              </a:extLst>
            </p:cNvPr>
            <p:cNvSpPr>
              <a:spLocks noEditPoints="1"/>
            </p:cNvSpPr>
            <p:nvPr/>
          </p:nvSpPr>
          <p:spPr bwMode="auto">
            <a:xfrm>
              <a:off x="5765800" y="3971925"/>
              <a:ext cx="149225" cy="150813"/>
            </a:xfrm>
            <a:custGeom>
              <a:avLst/>
              <a:gdLst>
                <a:gd name="T0" fmla="*/ 39 w 40"/>
                <a:gd name="T1" fmla="*/ 24 h 40"/>
                <a:gd name="T2" fmla="*/ 36 w 40"/>
                <a:gd name="T3" fmla="*/ 22 h 40"/>
                <a:gd name="T4" fmla="*/ 36 w 40"/>
                <a:gd name="T5" fmla="*/ 20 h 40"/>
                <a:gd name="T6" fmla="*/ 36 w 40"/>
                <a:gd name="T7" fmla="*/ 18 h 40"/>
                <a:gd name="T8" fmla="*/ 39 w 40"/>
                <a:gd name="T9" fmla="*/ 16 h 40"/>
                <a:gd name="T10" fmla="*/ 39 w 40"/>
                <a:gd name="T11" fmla="*/ 13 h 40"/>
                <a:gd name="T12" fmla="*/ 35 w 40"/>
                <a:gd name="T13" fmla="*/ 7 h 40"/>
                <a:gd name="T14" fmla="*/ 34 w 40"/>
                <a:gd name="T15" fmla="*/ 6 h 40"/>
                <a:gd name="T16" fmla="*/ 33 w 40"/>
                <a:gd name="T17" fmla="*/ 6 h 40"/>
                <a:gd name="T18" fmla="*/ 30 w 40"/>
                <a:gd name="T19" fmla="*/ 7 h 40"/>
                <a:gd name="T20" fmla="*/ 26 w 40"/>
                <a:gd name="T21" fmla="*/ 5 h 40"/>
                <a:gd name="T22" fmla="*/ 26 w 40"/>
                <a:gd name="T23" fmla="*/ 2 h 40"/>
                <a:gd name="T24" fmla="*/ 24 w 40"/>
                <a:gd name="T25" fmla="*/ 0 h 40"/>
                <a:gd name="T26" fmla="*/ 16 w 40"/>
                <a:gd name="T27" fmla="*/ 0 h 40"/>
                <a:gd name="T28" fmla="*/ 14 w 40"/>
                <a:gd name="T29" fmla="*/ 2 h 40"/>
                <a:gd name="T30" fmla="*/ 14 w 40"/>
                <a:gd name="T31" fmla="*/ 5 h 40"/>
                <a:gd name="T32" fmla="*/ 10 w 40"/>
                <a:gd name="T33" fmla="*/ 7 h 40"/>
                <a:gd name="T34" fmla="*/ 8 w 40"/>
                <a:gd name="T35" fmla="*/ 6 h 40"/>
                <a:gd name="T36" fmla="*/ 5 w 40"/>
                <a:gd name="T37" fmla="*/ 7 h 40"/>
                <a:gd name="T38" fmla="*/ 1 w 40"/>
                <a:gd name="T39" fmla="*/ 13 h 40"/>
                <a:gd name="T40" fmla="*/ 1 w 40"/>
                <a:gd name="T41" fmla="*/ 15 h 40"/>
                <a:gd name="T42" fmla="*/ 1 w 40"/>
                <a:gd name="T43" fmla="*/ 16 h 40"/>
                <a:gd name="T44" fmla="*/ 4 w 40"/>
                <a:gd name="T45" fmla="*/ 18 h 40"/>
                <a:gd name="T46" fmla="*/ 4 w 40"/>
                <a:gd name="T47" fmla="*/ 20 h 40"/>
                <a:gd name="T48" fmla="*/ 4 w 40"/>
                <a:gd name="T49" fmla="*/ 22 h 40"/>
                <a:gd name="T50" fmla="*/ 1 w 40"/>
                <a:gd name="T51" fmla="*/ 24 h 40"/>
                <a:gd name="T52" fmla="*/ 1 w 40"/>
                <a:gd name="T53" fmla="*/ 25 h 40"/>
                <a:gd name="T54" fmla="*/ 1 w 40"/>
                <a:gd name="T55" fmla="*/ 27 h 40"/>
                <a:gd name="T56" fmla="*/ 5 w 40"/>
                <a:gd name="T57" fmla="*/ 33 h 40"/>
                <a:gd name="T58" fmla="*/ 7 w 40"/>
                <a:gd name="T59" fmla="*/ 34 h 40"/>
                <a:gd name="T60" fmla="*/ 10 w 40"/>
                <a:gd name="T61" fmla="*/ 33 h 40"/>
                <a:gd name="T62" fmla="*/ 14 w 40"/>
                <a:gd name="T63" fmla="*/ 35 h 40"/>
                <a:gd name="T64" fmla="*/ 14 w 40"/>
                <a:gd name="T65" fmla="*/ 38 h 40"/>
                <a:gd name="T66" fmla="*/ 16 w 40"/>
                <a:gd name="T67" fmla="*/ 40 h 40"/>
                <a:gd name="T68" fmla="*/ 24 w 40"/>
                <a:gd name="T69" fmla="*/ 40 h 40"/>
                <a:gd name="T70" fmla="*/ 26 w 40"/>
                <a:gd name="T71" fmla="*/ 38 h 40"/>
                <a:gd name="T72" fmla="*/ 26 w 40"/>
                <a:gd name="T73" fmla="*/ 35 h 40"/>
                <a:gd name="T74" fmla="*/ 30 w 40"/>
                <a:gd name="T75" fmla="*/ 33 h 40"/>
                <a:gd name="T76" fmla="*/ 33 w 40"/>
                <a:gd name="T77" fmla="*/ 34 h 40"/>
                <a:gd name="T78" fmla="*/ 34 w 40"/>
                <a:gd name="T79" fmla="*/ 34 h 40"/>
                <a:gd name="T80" fmla="*/ 35 w 40"/>
                <a:gd name="T81" fmla="*/ 33 h 40"/>
                <a:gd name="T82" fmla="*/ 39 w 40"/>
                <a:gd name="T83" fmla="*/ 27 h 40"/>
                <a:gd name="T84" fmla="*/ 39 w 40"/>
                <a:gd name="T85" fmla="*/ 24 h 40"/>
                <a:gd name="T86" fmla="*/ 20 w 40"/>
                <a:gd name="T87" fmla="*/ 28 h 40"/>
                <a:gd name="T88" fmla="*/ 12 w 40"/>
                <a:gd name="T89" fmla="*/ 20 h 40"/>
                <a:gd name="T90" fmla="*/ 20 w 40"/>
                <a:gd name="T91" fmla="*/ 12 h 40"/>
                <a:gd name="T92" fmla="*/ 28 w 40"/>
                <a:gd name="T93" fmla="*/ 20 h 40"/>
                <a:gd name="T94" fmla="*/ 20 w 40"/>
                <a:gd name="T95" fmla="*/ 2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0" h="40">
                  <a:moveTo>
                    <a:pt x="39" y="24"/>
                  </a:moveTo>
                  <a:cubicBezTo>
                    <a:pt x="36" y="22"/>
                    <a:pt x="36" y="22"/>
                    <a:pt x="36" y="22"/>
                  </a:cubicBezTo>
                  <a:cubicBezTo>
                    <a:pt x="36" y="21"/>
                    <a:pt x="36" y="21"/>
                    <a:pt x="36" y="20"/>
                  </a:cubicBezTo>
                  <a:cubicBezTo>
                    <a:pt x="36" y="19"/>
                    <a:pt x="36" y="19"/>
                    <a:pt x="36" y="18"/>
                  </a:cubicBezTo>
                  <a:cubicBezTo>
                    <a:pt x="39" y="16"/>
                    <a:pt x="39" y="16"/>
                    <a:pt x="39" y="16"/>
                  </a:cubicBezTo>
                  <a:cubicBezTo>
                    <a:pt x="40" y="16"/>
                    <a:pt x="40" y="14"/>
                    <a:pt x="39" y="13"/>
                  </a:cubicBezTo>
                  <a:cubicBezTo>
                    <a:pt x="35" y="7"/>
                    <a:pt x="35" y="7"/>
                    <a:pt x="35" y="7"/>
                  </a:cubicBezTo>
                  <a:cubicBezTo>
                    <a:pt x="35" y="6"/>
                    <a:pt x="35" y="6"/>
                    <a:pt x="34" y="6"/>
                  </a:cubicBezTo>
                  <a:cubicBezTo>
                    <a:pt x="34" y="5"/>
                    <a:pt x="33" y="6"/>
                    <a:pt x="33" y="6"/>
                  </a:cubicBezTo>
                  <a:cubicBezTo>
                    <a:pt x="30" y="7"/>
                    <a:pt x="30" y="7"/>
                    <a:pt x="30" y="7"/>
                  </a:cubicBezTo>
                  <a:cubicBezTo>
                    <a:pt x="29" y="6"/>
                    <a:pt x="28" y="6"/>
                    <a:pt x="26" y="5"/>
                  </a:cubicBezTo>
                  <a:cubicBezTo>
                    <a:pt x="26" y="2"/>
                    <a:pt x="26" y="2"/>
                    <a:pt x="26" y="2"/>
                  </a:cubicBezTo>
                  <a:cubicBezTo>
                    <a:pt x="26" y="1"/>
                    <a:pt x="25" y="0"/>
                    <a:pt x="24" y="0"/>
                  </a:cubicBezTo>
                  <a:cubicBezTo>
                    <a:pt x="16" y="0"/>
                    <a:pt x="16" y="0"/>
                    <a:pt x="16" y="0"/>
                  </a:cubicBezTo>
                  <a:cubicBezTo>
                    <a:pt x="15" y="0"/>
                    <a:pt x="14" y="1"/>
                    <a:pt x="14" y="2"/>
                  </a:cubicBezTo>
                  <a:cubicBezTo>
                    <a:pt x="14" y="5"/>
                    <a:pt x="14" y="5"/>
                    <a:pt x="14" y="5"/>
                  </a:cubicBezTo>
                  <a:cubicBezTo>
                    <a:pt x="13" y="6"/>
                    <a:pt x="12" y="7"/>
                    <a:pt x="10" y="7"/>
                  </a:cubicBezTo>
                  <a:cubicBezTo>
                    <a:pt x="8" y="6"/>
                    <a:pt x="8" y="6"/>
                    <a:pt x="8" y="6"/>
                  </a:cubicBezTo>
                  <a:cubicBezTo>
                    <a:pt x="7" y="5"/>
                    <a:pt x="5" y="6"/>
                    <a:pt x="5" y="7"/>
                  </a:cubicBezTo>
                  <a:cubicBezTo>
                    <a:pt x="1" y="13"/>
                    <a:pt x="1" y="13"/>
                    <a:pt x="1" y="13"/>
                  </a:cubicBezTo>
                  <a:cubicBezTo>
                    <a:pt x="0" y="14"/>
                    <a:pt x="0" y="14"/>
                    <a:pt x="1" y="15"/>
                  </a:cubicBezTo>
                  <a:cubicBezTo>
                    <a:pt x="1" y="15"/>
                    <a:pt x="1" y="16"/>
                    <a:pt x="1" y="16"/>
                  </a:cubicBezTo>
                  <a:cubicBezTo>
                    <a:pt x="4" y="18"/>
                    <a:pt x="4" y="18"/>
                    <a:pt x="4" y="18"/>
                  </a:cubicBezTo>
                  <a:cubicBezTo>
                    <a:pt x="4" y="19"/>
                    <a:pt x="4" y="19"/>
                    <a:pt x="4" y="20"/>
                  </a:cubicBezTo>
                  <a:cubicBezTo>
                    <a:pt x="4" y="21"/>
                    <a:pt x="4" y="21"/>
                    <a:pt x="4" y="22"/>
                  </a:cubicBezTo>
                  <a:cubicBezTo>
                    <a:pt x="1" y="24"/>
                    <a:pt x="1" y="24"/>
                    <a:pt x="1" y="24"/>
                  </a:cubicBezTo>
                  <a:cubicBezTo>
                    <a:pt x="1" y="24"/>
                    <a:pt x="1" y="25"/>
                    <a:pt x="1" y="25"/>
                  </a:cubicBezTo>
                  <a:cubicBezTo>
                    <a:pt x="0" y="26"/>
                    <a:pt x="0" y="26"/>
                    <a:pt x="1" y="27"/>
                  </a:cubicBezTo>
                  <a:cubicBezTo>
                    <a:pt x="5" y="33"/>
                    <a:pt x="5" y="33"/>
                    <a:pt x="5" y="33"/>
                  </a:cubicBezTo>
                  <a:cubicBezTo>
                    <a:pt x="5" y="34"/>
                    <a:pt x="6" y="35"/>
                    <a:pt x="7" y="34"/>
                  </a:cubicBezTo>
                  <a:cubicBezTo>
                    <a:pt x="10" y="33"/>
                    <a:pt x="10" y="33"/>
                    <a:pt x="10" y="33"/>
                  </a:cubicBezTo>
                  <a:cubicBezTo>
                    <a:pt x="12" y="33"/>
                    <a:pt x="13" y="34"/>
                    <a:pt x="14" y="35"/>
                  </a:cubicBezTo>
                  <a:cubicBezTo>
                    <a:pt x="14" y="38"/>
                    <a:pt x="14" y="38"/>
                    <a:pt x="14" y="38"/>
                  </a:cubicBezTo>
                  <a:cubicBezTo>
                    <a:pt x="14" y="39"/>
                    <a:pt x="15" y="40"/>
                    <a:pt x="16" y="40"/>
                  </a:cubicBezTo>
                  <a:cubicBezTo>
                    <a:pt x="24" y="40"/>
                    <a:pt x="24" y="40"/>
                    <a:pt x="24" y="40"/>
                  </a:cubicBezTo>
                  <a:cubicBezTo>
                    <a:pt x="25" y="40"/>
                    <a:pt x="26" y="39"/>
                    <a:pt x="26" y="38"/>
                  </a:cubicBezTo>
                  <a:cubicBezTo>
                    <a:pt x="26" y="35"/>
                    <a:pt x="26" y="35"/>
                    <a:pt x="26" y="35"/>
                  </a:cubicBezTo>
                  <a:cubicBezTo>
                    <a:pt x="28" y="34"/>
                    <a:pt x="29" y="34"/>
                    <a:pt x="30" y="33"/>
                  </a:cubicBezTo>
                  <a:cubicBezTo>
                    <a:pt x="33" y="34"/>
                    <a:pt x="33" y="34"/>
                    <a:pt x="33" y="34"/>
                  </a:cubicBezTo>
                  <a:cubicBezTo>
                    <a:pt x="33" y="34"/>
                    <a:pt x="34" y="35"/>
                    <a:pt x="34" y="34"/>
                  </a:cubicBezTo>
                  <a:cubicBezTo>
                    <a:pt x="35" y="34"/>
                    <a:pt x="35" y="34"/>
                    <a:pt x="35" y="33"/>
                  </a:cubicBezTo>
                  <a:cubicBezTo>
                    <a:pt x="39" y="27"/>
                    <a:pt x="39" y="27"/>
                    <a:pt x="39" y="27"/>
                  </a:cubicBezTo>
                  <a:cubicBezTo>
                    <a:pt x="40" y="26"/>
                    <a:pt x="40" y="24"/>
                    <a:pt x="39" y="24"/>
                  </a:cubicBezTo>
                  <a:close/>
                  <a:moveTo>
                    <a:pt x="20" y="28"/>
                  </a:moveTo>
                  <a:cubicBezTo>
                    <a:pt x="16" y="28"/>
                    <a:pt x="12" y="24"/>
                    <a:pt x="12" y="20"/>
                  </a:cubicBezTo>
                  <a:cubicBezTo>
                    <a:pt x="12" y="16"/>
                    <a:pt x="16" y="12"/>
                    <a:pt x="20" y="12"/>
                  </a:cubicBezTo>
                  <a:cubicBezTo>
                    <a:pt x="24" y="12"/>
                    <a:pt x="28" y="16"/>
                    <a:pt x="28" y="20"/>
                  </a:cubicBezTo>
                  <a:cubicBezTo>
                    <a:pt x="28" y="24"/>
                    <a:pt x="24" y="28"/>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6" name="Picture 5">
            <a:extLst>
              <a:ext uri="{FF2B5EF4-FFF2-40B4-BE49-F238E27FC236}">
                <a16:creationId xmlns:a16="http://schemas.microsoft.com/office/drawing/2014/main" id="{CAE5F954-FB15-4E55-B9D5-E0CFE3EE3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193" y="2634452"/>
            <a:ext cx="8663972" cy="3298899"/>
          </a:xfrm>
          <a:prstGeom prst="rect">
            <a:avLst/>
          </a:prstGeom>
        </p:spPr>
      </p:pic>
    </p:spTree>
    <p:extLst>
      <p:ext uri="{BB962C8B-B14F-4D97-AF65-F5344CB8AC3E}">
        <p14:creationId xmlns:p14="http://schemas.microsoft.com/office/powerpoint/2010/main" val="970024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35709" y="587549"/>
            <a:ext cx="2120581" cy="615553"/>
          </a:xfrm>
          <a:prstGeom prst="rect">
            <a:avLst/>
          </a:prstGeom>
          <a:noFill/>
        </p:spPr>
        <p:txBody>
          <a:bodyPr wrap="none" lIns="0" tIns="0" rIns="0" bIns="0" rtlCol="0">
            <a:spAutoFit/>
          </a:bodyPr>
          <a:lstStyle/>
          <a:p>
            <a:r>
              <a:rPr lang="en-US" sz="4000" dirty="0">
                <a:solidFill>
                  <a:srgbClr val="32425C"/>
                </a:solidFill>
                <a:latin typeface="+mj-lt"/>
              </a:rPr>
              <a:t>MODULES</a:t>
            </a:r>
          </a:p>
        </p:txBody>
      </p:sp>
      <p:sp>
        <p:nvSpPr>
          <p:cNvPr id="5" name="Rectangle 4"/>
          <p:cNvSpPr/>
          <p:nvPr/>
        </p:nvSpPr>
        <p:spPr>
          <a:xfrm>
            <a:off x="0" y="6129338"/>
            <a:ext cx="12192000" cy="728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2126798" y="1354968"/>
            <a:ext cx="8708539" cy="1049138"/>
            <a:chOff x="4144161" y="3969447"/>
            <a:chExt cx="3677325" cy="1049138"/>
          </a:xfrm>
        </p:grpSpPr>
        <p:sp>
          <p:nvSpPr>
            <p:cNvPr id="43" name="TextBox 42"/>
            <p:cNvSpPr txBox="1"/>
            <p:nvPr/>
          </p:nvSpPr>
          <p:spPr>
            <a:xfrm>
              <a:off x="4144161" y="3969447"/>
              <a:ext cx="797382" cy="369332"/>
            </a:xfrm>
            <a:prstGeom prst="rect">
              <a:avLst/>
            </a:prstGeom>
            <a:noFill/>
          </p:spPr>
          <p:txBody>
            <a:bodyPr wrap="none" lIns="0" tIns="0" rIns="0" bIns="0" rtlCol="0">
              <a:spAutoFit/>
            </a:bodyPr>
            <a:lstStyle/>
            <a:p>
              <a:r>
                <a:rPr lang="en-US" sz="2400" dirty="0">
                  <a:solidFill>
                    <a:srgbClr val="32425C"/>
                  </a:solidFill>
                  <a:latin typeface="+mj-lt"/>
                </a:rPr>
                <a:t>BUS SCHEDULE</a:t>
              </a:r>
            </a:p>
          </p:txBody>
        </p:sp>
        <p:sp>
          <p:nvSpPr>
            <p:cNvPr id="44" name="TextBox 43"/>
            <p:cNvSpPr txBox="1"/>
            <p:nvPr/>
          </p:nvSpPr>
          <p:spPr>
            <a:xfrm>
              <a:off x="4145227" y="4439003"/>
              <a:ext cx="3676259" cy="579582"/>
            </a:xfrm>
            <a:prstGeom prst="rect">
              <a:avLst/>
            </a:prstGeom>
            <a:noFill/>
          </p:spPr>
          <p:txBody>
            <a:bodyPr wrap="square" lIns="0" tIns="0" rIns="0" bIns="0" rtlCol="0">
              <a:spAutoFit/>
            </a:bodyPr>
            <a:lstStyle/>
            <a:p>
              <a:pPr marR="0" lvl="0" algn="just">
                <a:lnSpc>
                  <a:spcPct val="107000"/>
                </a:lnSpc>
                <a:spcBef>
                  <a:spcPts val="0"/>
                </a:spcBef>
                <a:spcAft>
                  <a:spcPts val="800"/>
                </a:spcAft>
              </a:pPr>
              <a:r>
                <a:rPr lang="en-US" dirty="0">
                  <a:solidFill>
                    <a:schemeClr val="tx1">
                      <a:lumMod val="85000"/>
                      <a:lumOff val="15000"/>
                    </a:schemeClr>
                  </a:solidFill>
                  <a:latin typeface="Calibri" panose="020F0502020204030204" pitchFamily="34" charset="0"/>
                  <a:ea typeface="Calibri" panose="020F0502020204030204" pitchFamily="34" charset="0"/>
                  <a:cs typeface="Times New Roman" panose="02020603050405020304" pitchFamily="18" charset="0"/>
                </a:rPr>
                <a:t>Admin and students</a:t>
              </a:r>
              <a:r>
                <a:rPr lang="en-US"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rPr>
                <a:t> will be able to view the existing buses in the system, including their details and availability for transportation services.</a:t>
              </a:r>
            </a:p>
          </p:txBody>
        </p:sp>
      </p:grpSp>
      <p:grpSp>
        <p:nvGrpSpPr>
          <p:cNvPr id="23" name="Group 22">
            <a:extLst>
              <a:ext uri="{FF2B5EF4-FFF2-40B4-BE49-F238E27FC236}">
                <a16:creationId xmlns:a16="http://schemas.microsoft.com/office/drawing/2014/main" id="{A907AE66-6610-4B58-9E82-15CBB280C061}"/>
              </a:ext>
            </a:extLst>
          </p:cNvPr>
          <p:cNvGrpSpPr/>
          <p:nvPr/>
        </p:nvGrpSpPr>
        <p:grpSpPr>
          <a:xfrm>
            <a:off x="935164" y="1356436"/>
            <a:ext cx="1079969" cy="1066800"/>
            <a:chOff x="4279221" y="2033354"/>
            <a:chExt cx="1412875" cy="1395646"/>
          </a:xfrm>
        </p:grpSpPr>
        <p:sp>
          <p:nvSpPr>
            <p:cNvPr id="24" name="Freeform 5">
              <a:extLst>
                <a:ext uri="{FF2B5EF4-FFF2-40B4-BE49-F238E27FC236}">
                  <a16:creationId xmlns:a16="http://schemas.microsoft.com/office/drawing/2014/main" id="{60088F73-033D-467C-8DDE-D2F62B438FE0}"/>
                </a:ext>
              </a:extLst>
            </p:cNvPr>
            <p:cNvSpPr>
              <a:spLocks/>
            </p:cNvSpPr>
            <p:nvPr/>
          </p:nvSpPr>
          <p:spPr bwMode="auto">
            <a:xfrm>
              <a:off x="4279221" y="2081212"/>
              <a:ext cx="1412875" cy="1347788"/>
            </a:xfrm>
            <a:custGeom>
              <a:avLst/>
              <a:gdLst>
                <a:gd name="T0" fmla="*/ 36 w 374"/>
                <a:gd name="T1" fmla="*/ 145 h 356"/>
                <a:gd name="T2" fmla="*/ 118 w 374"/>
                <a:gd name="T3" fmla="*/ 65 h 356"/>
                <a:gd name="T4" fmla="*/ 271 w 374"/>
                <a:gd name="T5" fmla="*/ 39 h 356"/>
                <a:gd name="T6" fmla="*/ 353 w 374"/>
                <a:gd name="T7" fmla="*/ 207 h 356"/>
                <a:gd name="T8" fmla="*/ 128 w 374"/>
                <a:gd name="T9" fmla="*/ 310 h 356"/>
                <a:gd name="T10" fmla="*/ 35 w 374"/>
                <a:gd name="T11" fmla="*/ 218 h 356"/>
                <a:gd name="T12" fmla="*/ 36 w 374"/>
                <a:gd name="T13" fmla="*/ 145 h 356"/>
              </a:gdLst>
              <a:ahLst/>
              <a:cxnLst>
                <a:cxn ang="0">
                  <a:pos x="T0" y="T1"/>
                </a:cxn>
                <a:cxn ang="0">
                  <a:pos x="T2" y="T3"/>
                </a:cxn>
                <a:cxn ang="0">
                  <a:pos x="T4" y="T5"/>
                </a:cxn>
                <a:cxn ang="0">
                  <a:pos x="T6" y="T7"/>
                </a:cxn>
                <a:cxn ang="0">
                  <a:pos x="T8" y="T9"/>
                </a:cxn>
                <a:cxn ang="0">
                  <a:pos x="T10" y="T11"/>
                </a:cxn>
                <a:cxn ang="0">
                  <a:pos x="T12" y="T13"/>
                </a:cxn>
              </a:cxnLst>
              <a:rect l="0" t="0" r="r" b="b"/>
              <a:pathLst>
                <a:path w="374" h="356">
                  <a:moveTo>
                    <a:pt x="36" y="145"/>
                  </a:moveTo>
                  <a:cubicBezTo>
                    <a:pt x="61" y="130"/>
                    <a:pt x="78" y="127"/>
                    <a:pt x="118" y="65"/>
                  </a:cubicBezTo>
                  <a:cubicBezTo>
                    <a:pt x="159" y="3"/>
                    <a:pt x="231" y="0"/>
                    <a:pt x="271" y="39"/>
                  </a:cubicBezTo>
                  <a:cubicBezTo>
                    <a:pt x="311" y="78"/>
                    <a:pt x="374" y="119"/>
                    <a:pt x="353" y="207"/>
                  </a:cubicBezTo>
                  <a:cubicBezTo>
                    <a:pt x="332" y="296"/>
                    <a:pt x="216" y="356"/>
                    <a:pt x="128" y="310"/>
                  </a:cubicBezTo>
                  <a:cubicBezTo>
                    <a:pt x="76" y="282"/>
                    <a:pt x="53" y="251"/>
                    <a:pt x="35" y="218"/>
                  </a:cubicBezTo>
                  <a:cubicBezTo>
                    <a:pt x="23" y="196"/>
                    <a:pt x="0" y="166"/>
                    <a:pt x="36" y="145"/>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
              <a:extLst>
                <a:ext uri="{FF2B5EF4-FFF2-40B4-BE49-F238E27FC236}">
                  <a16:creationId xmlns:a16="http://schemas.microsoft.com/office/drawing/2014/main" id="{BEE1D8AF-7D7B-42D4-AC0D-1B8A79994489}"/>
                </a:ext>
              </a:extLst>
            </p:cNvPr>
            <p:cNvSpPr>
              <a:spLocks/>
            </p:cNvSpPr>
            <p:nvPr/>
          </p:nvSpPr>
          <p:spPr bwMode="auto">
            <a:xfrm>
              <a:off x="4377645" y="2033354"/>
              <a:ext cx="1216025" cy="1336675"/>
            </a:xfrm>
            <a:custGeom>
              <a:avLst/>
              <a:gdLst>
                <a:gd name="T0" fmla="*/ 223 w 322"/>
                <a:gd name="T1" fmla="*/ 21 h 353"/>
                <a:gd name="T2" fmla="*/ 113 w 322"/>
                <a:gd name="T3" fmla="*/ 52 h 353"/>
                <a:gd name="T4" fmla="*/ 14 w 322"/>
                <a:gd name="T5" fmla="*/ 172 h 353"/>
                <a:gd name="T6" fmla="*/ 119 w 322"/>
                <a:gd name="T7" fmla="*/ 327 h 353"/>
                <a:gd name="T8" fmla="*/ 320 w 322"/>
                <a:gd name="T9" fmla="*/ 183 h 353"/>
                <a:gd name="T10" fmla="*/ 287 w 322"/>
                <a:gd name="T11" fmla="*/ 56 h 353"/>
                <a:gd name="T12" fmla="*/ 223 w 322"/>
                <a:gd name="T13" fmla="*/ 21 h 353"/>
              </a:gdLst>
              <a:ahLst/>
              <a:cxnLst>
                <a:cxn ang="0">
                  <a:pos x="T0" y="T1"/>
                </a:cxn>
                <a:cxn ang="0">
                  <a:pos x="T2" y="T3"/>
                </a:cxn>
                <a:cxn ang="0">
                  <a:pos x="T4" y="T5"/>
                </a:cxn>
                <a:cxn ang="0">
                  <a:pos x="T6" y="T7"/>
                </a:cxn>
                <a:cxn ang="0">
                  <a:pos x="T8" y="T9"/>
                </a:cxn>
                <a:cxn ang="0">
                  <a:pos x="T10" y="T11"/>
                </a:cxn>
                <a:cxn ang="0">
                  <a:pos x="T12" y="T13"/>
                </a:cxn>
              </a:cxnLst>
              <a:rect l="0" t="0" r="r" b="b"/>
              <a:pathLst>
                <a:path w="322" h="353">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024793"/>
                </a:gs>
                <a:gs pos="100000">
                  <a:srgbClr val="33D360"/>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6" name="Group 25">
            <a:extLst>
              <a:ext uri="{FF2B5EF4-FFF2-40B4-BE49-F238E27FC236}">
                <a16:creationId xmlns:a16="http://schemas.microsoft.com/office/drawing/2014/main" id="{BD1CB9E2-17BC-4873-89C1-1F6FEE10876A}"/>
              </a:ext>
            </a:extLst>
          </p:cNvPr>
          <p:cNvGrpSpPr/>
          <p:nvPr/>
        </p:nvGrpSpPr>
        <p:grpSpPr>
          <a:xfrm>
            <a:off x="1317141" y="1669611"/>
            <a:ext cx="360363" cy="361950"/>
            <a:chOff x="5554663" y="3248025"/>
            <a:chExt cx="360363" cy="361950"/>
          </a:xfrm>
          <a:solidFill>
            <a:schemeClr val="bg1"/>
          </a:solidFill>
        </p:grpSpPr>
        <p:sp>
          <p:nvSpPr>
            <p:cNvPr id="37" name="Rectangle 36">
              <a:extLst>
                <a:ext uri="{FF2B5EF4-FFF2-40B4-BE49-F238E27FC236}">
                  <a16:creationId xmlns:a16="http://schemas.microsoft.com/office/drawing/2014/main" id="{430D6D78-7013-43C0-8A54-A3168D4026C5}"/>
                </a:ext>
              </a:extLst>
            </p:cNvPr>
            <p:cNvSpPr>
              <a:spLocks noChangeArrowheads="1"/>
            </p:cNvSpPr>
            <p:nvPr/>
          </p:nvSpPr>
          <p:spPr bwMode="auto">
            <a:xfrm>
              <a:off x="574357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Rectangle 37">
              <a:extLst>
                <a:ext uri="{FF2B5EF4-FFF2-40B4-BE49-F238E27FC236}">
                  <a16:creationId xmlns:a16="http://schemas.microsoft.com/office/drawing/2014/main" id="{16EC5AD6-D6B9-4DC4-BA69-9FA4FDB2AEE0}"/>
                </a:ext>
              </a:extLst>
            </p:cNvPr>
            <p:cNvSpPr>
              <a:spLocks noChangeArrowheads="1"/>
            </p:cNvSpPr>
            <p:nvPr/>
          </p:nvSpPr>
          <p:spPr bwMode="auto">
            <a:xfrm>
              <a:off x="5661025" y="3489325"/>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Rectangle 38">
              <a:extLst>
                <a:ext uri="{FF2B5EF4-FFF2-40B4-BE49-F238E27FC236}">
                  <a16:creationId xmlns:a16="http://schemas.microsoft.com/office/drawing/2014/main" id="{F559B636-E549-4EA8-B1ED-F853C3814738}"/>
                </a:ext>
              </a:extLst>
            </p:cNvPr>
            <p:cNvSpPr>
              <a:spLocks noChangeArrowheads="1"/>
            </p:cNvSpPr>
            <p:nvPr/>
          </p:nvSpPr>
          <p:spPr bwMode="auto">
            <a:xfrm>
              <a:off x="574357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Rectangle 39">
              <a:extLst>
                <a:ext uri="{FF2B5EF4-FFF2-40B4-BE49-F238E27FC236}">
                  <a16:creationId xmlns:a16="http://schemas.microsoft.com/office/drawing/2014/main" id="{0853715C-0AFC-4FB9-BDCA-6D6DDE908171}"/>
                </a:ext>
              </a:extLst>
            </p:cNvPr>
            <p:cNvSpPr>
              <a:spLocks noChangeArrowheads="1"/>
            </p:cNvSpPr>
            <p:nvPr/>
          </p:nvSpPr>
          <p:spPr bwMode="auto">
            <a:xfrm>
              <a:off x="5661025" y="3429000"/>
              <a:ext cx="666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76">
              <a:extLst>
                <a:ext uri="{FF2B5EF4-FFF2-40B4-BE49-F238E27FC236}">
                  <a16:creationId xmlns:a16="http://schemas.microsoft.com/office/drawing/2014/main" id="{6158860D-FB4A-42DC-9C72-8726D20C579F}"/>
                </a:ext>
              </a:extLst>
            </p:cNvPr>
            <p:cNvSpPr>
              <a:spLocks noEditPoints="1"/>
            </p:cNvSpPr>
            <p:nvPr/>
          </p:nvSpPr>
          <p:spPr bwMode="auto">
            <a:xfrm>
              <a:off x="5554663" y="3368675"/>
              <a:ext cx="360363" cy="241300"/>
            </a:xfrm>
            <a:custGeom>
              <a:avLst/>
              <a:gdLst>
                <a:gd name="T0" fmla="*/ 2 w 96"/>
                <a:gd name="T1" fmla="*/ 64 h 64"/>
                <a:gd name="T2" fmla="*/ 96 w 96"/>
                <a:gd name="T3" fmla="*/ 62 h 64"/>
                <a:gd name="T4" fmla="*/ 0 w 96"/>
                <a:gd name="T5" fmla="*/ 0 h 64"/>
                <a:gd name="T6" fmla="*/ 10 w 96"/>
                <a:gd name="T7" fmla="*/ 32 h 64"/>
                <a:gd name="T8" fmla="*/ 10 w 96"/>
                <a:gd name="T9" fmla="*/ 28 h 64"/>
                <a:gd name="T10" fmla="*/ 24 w 96"/>
                <a:gd name="T11" fmla="*/ 16 h 64"/>
                <a:gd name="T12" fmla="*/ 8 w 96"/>
                <a:gd name="T13" fmla="*/ 14 h 64"/>
                <a:gd name="T14" fmla="*/ 24 w 96"/>
                <a:gd name="T15" fmla="*/ 12 h 64"/>
                <a:gd name="T16" fmla="*/ 26 w 96"/>
                <a:gd name="T17" fmla="*/ 4 h 64"/>
                <a:gd name="T18" fmla="*/ 28 w 96"/>
                <a:gd name="T19" fmla="*/ 12 h 64"/>
                <a:gd name="T20" fmla="*/ 46 w 96"/>
                <a:gd name="T21" fmla="*/ 6 h 64"/>
                <a:gd name="T22" fmla="*/ 50 w 96"/>
                <a:gd name="T23" fmla="*/ 6 h 64"/>
                <a:gd name="T24" fmla="*/ 68 w 96"/>
                <a:gd name="T25" fmla="*/ 12 h 64"/>
                <a:gd name="T26" fmla="*/ 70 w 96"/>
                <a:gd name="T27" fmla="*/ 4 h 64"/>
                <a:gd name="T28" fmla="*/ 72 w 96"/>
                <a:gd name="T29" fmla="*/ 12 h 64"/>
                <a:gd name="T30" fmla="*/ 88 w 96"/>
                <a:gd name="T31" fmla="*/ 14 h 64"/>
                <a:gd name="T32" fmla="*/ 72 w 96"/>
                <a:gd name="T33" fmla="*/ 16 h 64"/>
                <a:gd name="T34" fmla="*/ 86 w 96"/>
                <a:gd name="T35" fmla="*/ 28 h 64"/>
                <a:gd name="T36" fmla="*/ 86 w 96"/>
                <a:gd name="T37" fmla="*/ 32 h 64"/>
                <a:gd name="T38" fmla="*/ 72 w 96"/>
                <a:gd name="T39" fmla="*/ 44 h 64"/>
                <a:gd name="T40" fmla="*/ 88 w 96"/>
                <a:gd name="T41" fmla="*/ 46 h 64"/>
                <a:gd name="T42" fmla="*/ 72 w 96"/>
                <a:gd name="T43" fmla="*/ 48 h 64"/>
                <a:gd name="T44" fmla="*/ 70 w 96"/>
                <a:gd name="T45" fmla="*/ 56 h 64"/>
                <a:gd name="T46" fmla="*/ 68 w 96"/>
                <a:gd name="T47" fmla="*/ 48 h 64"/>
                <a:gd name="T48" fmla="*/ 50 w 96"/>
                <a:gd name="T49" fmla="*/ 54 h 64"/>
                <a:gd name="T50" fmla="*/ 46 w 96"/>
                <a:gd name="T51" fmla="*/ 54 h 64"/>
                <a:gd name="T52" fmla="*/ 28 w 96"/>
                <a:gd name="T53" fmla="*/ 48 h 64"/>
                <a:gd name="T54" fmla="*/ 26 w 96"/>
                <a:gd name="T55" fmla="*/ 56 h 64"/>
                <a:gd name="T56" fmla="*/ 24 w 96"/>
                <a:gd name="T57" fmla="*/ 48 h 64"/>
                <a:gd name="T58" fmla="*/ 8 w 96"/>
                <a:gd name="T59" fmla="*/ 46 h 64"/>
                <a:gd name="T60" fmla="*/ 24 w 96"/>
                <a:gd name="T61" fmla="*/ 44 h 64"/>
                <a:gd name="T62" fmla="*/ 10 w 96"/>
                <a:gd name="T6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64">
                  <a:moveTo>
                    <a:pt x="0" y="62"/>
                  </a:moveTo>
                  <a:cubicBezTo>
                    <a:pt x="0" y="63"/>
                    <a:pt x="1" y="64"/>
                    <a:pt x="2" y="64"/>
                  </a:cubicBezTo>
                  <a:cubicBezTo>
                    <a:pt x="94" y="64"/>
                    <a:pt x="94" y="64"/>
                    <a:pt x="94" y="64"/>
                  </a:cubicBezTo>
                  <a:cubicBezTo>
                    <a:pt x="95" y="64"/>
                    <a:pt x="96" y="63"/>
                    <a:pt x="96" y="62"/>
                  </a:cubicBezTo>
                  <a:cubicBezTo>
                    <a:pt x="96" y="0"/>
                    <a:pt x="96" y="0"/>
                    <a:pt x="96" y="0"/>
                  </a:cubicBezTo>
                  <a:cubicBezTo>
                    <a:pt x="0" y="0"/>
                    <a:pt x="0" y="0"/>
                    <a:pt x="0" y="0"/>
                  </a:cubicBezTo>
                  <a:lnTo>
                    <a:pt x="0" y="62"/>
                  </a:lnTo>
                  <a:close/>
                  <a:moveTo>
                    <a:pt x="10" y="32"/>
                  </a:moveTo>
                  <a:cubicBezTo>
                    <a:pt x="9" y="32"/>
                    <a:pt x="8" y="31"/>
                    <a:pt x="8" y="30"/>
                  </a:cubicBezTo>
                  <a:cubicBezTo>
                    <a:pt x="8" y="29"/>
                    <a:pt x="9" y="28"/>
                    <a:pt x="10" y="28"/>
                  </a:cubicBezTo>
                  <a:cubicBezTo>
                    <a:pt x="24" y="28"/>
                    <a:pt x="24" y="28"/>
                    <a:pt x="24" y="28"/>
                  </a:cubicBezTo>
                  <a:cubicBezTo>
                    <a:pt x="24" y="16"/>
                    <a:pt x="24" y="16"/>
                    <a:pt x="24" y="16"/>
                  </a:cubicBezTo>
                  <a:cubicBezTo>
                    <a:pt x="10" y="16"/>
                    <a:pt x="10" y="16"/>
                    <a:pt x="10" y="16"/>
                  </a:cubicBezTo>
                  <a:cubicBezTo>
                    <a:pt x="9" y="16"/>
                    <a:pt x="8" y="15"/>
                    <a:pt x="8" y="14"/>
                  </a:cubicBezTo>
                  <a:cubicBezTo>
                    <a:pt x="8" y="13"/>
                    <a:pt x="9" y="12"/>
                    <a:pt x="10" y="12"/>
                  </a:cubicBezTo>
                  <a:cubicBezTo>
                    <a:pt x="24" y="12"/>
                    <a:pt x="24" y="12"/>
                    <a:pt x="24" y="12"/>
                  </a:cubicBezTo>
                  <a:cubicBezTo>
                    <a:pt x="24" y="6"/>
                    <a:pt x="24" y="6"/>
                    <a:pt x="24" y="6"/>
                  </a:cubicBezTo>
                  <a:cubicBezTo>
                    <a:pt x="24" y="5"/>
                    <a:pt x="25" y="4"/>
                    <a:pt x="26" y="4"/>
                  </a:cubicBezTo>
                  <a:cubicBezTo>
                    <a:pt x="27" y="4"/>
                    <a:pt x="28" y="5"/>
                    <a:pt x="28" y="6"/>
                  </a:cubicBezTo>
                  <a:cubicBezTo>
                    <a:pt x="28" y="12"/>
                    <a:pt x="28" y="12"/>
                    <a:pt x="28" y="12"/>
                  </a:cubicBezTo>
                  <a:cubicBezTo>
                    <a:pt x="46" y="12"/>
                    <a:pt x="46" y="12"/>
                    <a:pt x="46" y="12"/>
                  </a:cubicBezTo>
                  <a:cubicBezTo>
                    <a:pt x="46" y="6"/>
                    <a:pt x="46" y="6"/>
                    <a:pt x="46" y="6"/>
                  </a:cubicBezTo>
                  <a:cubicBezTo>
                    <a:pt x="46" y="5"/>
                    <a:pt x="47" y="4"/>
                    <a:pt x="48" y="4"/>
                  </a:cubicBezTo>
                  <a:cubicBezTo>
                    <a:pt x="49" y="4"/>
                    <a:pt x="50" y="5"/>
                    <a:pt x="50" y="6"/>
                  </a:cubicBezTo>
                  <a:cubicBezTo>
                    <a:pt x="50" y="12"/>
                    <a:pt x="50" y="12"/>
                    <a:pt x="50" y="12"/>
                  </a:cubicBezTo>
                  <a:cubicBezTo>
                    <a:pt x="68" y="12"/>
                    <a:pt x="68" y="12"/>
                    <a:pt x="68" y="12"/>
                  </a:cubicBezTo>
                  <a:cubicBezTo>
                    <a:pt x="68" y="6"/>
                    <a:pt x="68" y="6"/>
                    <a:pt x="68" y="6"/>
                  </a:cubicBezTo>
                  <a:cubicBezTo>
                    <a:pt x="68" y="5"/>
                    <a:pt x="69" y="4"/>
                    <a:pt x="70" y="4"/>
                  </a:cubicBezTo>
                  <a:cubicBezTo>
                    <a:pt x="71" y="4"/>
                    <a:pt x="72" y="5"/>
                    <a:pt x="72" y="6"/>
                  </a:cubicBezTo>
                  <a:cubicBezTo>
                    <a:pt x="72" y="12"/>
                    <a:pt x="72" y="12"/>
                    <a:pt x="72" y="12"/>
                  </a:cubicBezTo>
                  <a:cubicBezTo>
                    <a:pt x="86" y="12"/>
                    <a:pt x="86" y="12"/>
                    <a:pt x="86" y="12"/>
                  </a:cubicBezTo>
                  <a:cubicBezTo>
                    <a:pt x="87" y="12"/>
                    <a:pt x="88" y="13"/>
                    <a:pt x="88" y="14"/>
                  </a:cubicBezTo>
                  <a:cubicBezTo>
                    <a:pt x="88" y="15"/>
                    <a:pt x="87" y="16"/>
                    <a:pt x="86" y="16"/>
                  </a:cubicBezTo>
                  <a:cubicBezTo>
                    <a:pt x="72" y="16"/>
                    <a:pt x="72" y="16"/>
                    <a:pt x="72" y="16"/>
                  </a:cubicBezTo>
                  <a:cubicBezTo>
                    <a:pt x="72" y="28"/>
                    <a:pt x="72" y="28"/>
                    <a:pt x="72" y="28"/>
                  </a:cubicBezTo>
                  <a:cubicBezTo>
                    <a:pt x="86" y="28"/>
                    <a:pt x="86" y="28"/>
                    <a:pt x="86" y="28"/>
                  </a:cubicBezTo>
                  <a:cubicBezTo>
                    <a:pt x="87" y="28"/>
                    <a:pt x="88" y="29"/>
                    <a:pt x="88" y="30"/>
                  </a:cubicBezTo>
                  <a:cubicBezTo>
                    <a:pt x="88" y="31"/>
                    <a:pt x="87" y="32"/>
                    <a:pt x="86" y="32"/>
                  </a:cubicBezTo>
                  <a:cubicBezTo>
                    <a:pt x="72" y="32"/>
                    <a:pt x="72" y="32"/>
                    <a:pt x="72" y="32"/>
                  </a:cubicBezTo>
                  <a:cubicBezTo>
                    <a:pt x="72" y="44"/>
                    <a:pt x="72" y="44"/>
                    <a:pt x="72" y="44"/>
                  </a:cubicBezTo>
                  <a:cubicBezTo>
                    <a:pt x="86" y="44"/>
                    <a:pt x="86" y="44"/>
                    <a:pt x="86" y="44"/>
                  </a:cubicBezTo>
                  <a:cubicBezTo>
                    <a:pt x="87" y="44"/>
                    <a:pt x="88" y="45"/>
                    <a:pt x="88" y="46"/>
                  </a:cubicBezTo>
                  <a:cubicBezTo>
                    <a:pt x="88" y="47"/>
                    <a:pt x="87" y="48"/>
                    <a:pt x="86" y="48"/>
                  </a:cubicBezTo>
                  <a:cubicBezTo>
                    <a:pt x="72" y="48"/>
                    <a:pt x="72" y="48"/>
                    <a:pt x="72" y="48"/>
                  </a:cubicBezTo>
                  <a:cubicBezTo>
                    <a:pt x="72" y="54"/>
                    <a:pt x="72" y="54"/>
                    <a:pt x="72" y="54"/>
                  </a:cubicBezTo>
                  <a:cubicBezTo>
                    <a:pt x="72" y="55"/>
                    <a:pt x="71" y="56"/>
                    <a:pt x="70" y="56"/>
                  </a:cubicBezTo>
                  <a:cubicBezTo>
                    <a:pt x="69" y="56"/>
                    <a:pt x="68" y="55"/>
                    <a:pt x="68" y="54"/>
                  </a:cubicBezTo>
                  <a:cubicBezTo>
                    <a:pt x="68" y="48"/>
                    <a:pt x="68" y="48"/>
                    <a:pt x="68" y="48"/>
                  </a:cubicBezTo>
                  <a:cubicBezTo>
                    <a:pt x="50" y="48"/>
                    <a:pt x="50" y="48"/>
                    <a:pt x="50" y="48"/>
                  </a:cubicBezTo>
                  <a:cubicBezTo>
                    <a:pt x="50" y="54"/>
                    <a:pt x="50" y="54"/>
                    <a:pt x="50" y="54"/>
                  </a:cubicBezTo>
                  <a:cubicBezTo>
                    <a:pt x="50" y="55"/>
                    <a:pt x="49" y="56"/>
                    <a:pt x="48" y="56"/>
                  </a:cubicBezTo>
                  <a:cubicBezTo>
                    <a:pt x="47" y="56"/>
                    <a:pt x="46" y="55"/>
                    <a:pt x="46" y="54"/>
                  </a:cubicBezTo>
                  <a:cubicBezTo>
                    <a:pt x="46" y="48"/>
                    <a:pt x="46" y="48"/>
                    <a:pt x="46" y="48"/>
                  </a:cubicBezTo>
                  <a:cubicBezTo>
                    <a:pt x="28" y="48"/>
                    <a:pt x="28" y="48"/>
                    <a:pt x="28" y="48"/>
                  </a:cubicBezTo>
                  <a:cubicBezTo>
                    <a:pt x="28" y="54"/>
                    <a:pt x="28" y="54"/>
                    <a:pt x="28" y="54"/>
                  </a:cubicBezTo>
                  <a:cubicBezTo>
                    <a:pt x="28" y="55"/>
                    <a:pt x="27" y="56"/>
                    <a:pt x="26" y="56"/>
                  </a:cubicBezTo>
                  <a:cubicBezTo>
                    <a:pt x="25" y="56"/>
                    <a:pt x="24" y="55"/>
                    <a:pt x="24" y="54"/>
                  </a:cubicBezTo>
                  <a:cubicBezTo>
                    <a:pt x="24" y="48"/>
                    <a:pt x="24" y="48"/>
                    <a:pt x="24" y="48"/>
                  </a:cubicBezTo>
                  <a:cubicBezTo>
                    <a:pt x="10" y="48"/>
                    <a:pt x="10" y="48"/>
                    <a:pt x="10" y="48"/>
                  </a:cubicBezTo>
                  <a:cubicBezTo>
                    <a:pt x="9" y="48"/>
                    <a:pt x="8" y="47"/>
                    <a:pt x="8" y="46"/>
                  </a:cubicBezTo>
                  <a:cubicBezTo>
                    <a:pt x="8" y="45"/>
                    <a:pt x="9" y="44"/>
                    <a:pt x="10" y="44"/>
                  </a:cubicBezTo>
                  <a:cubicBezTo>
                    <a:pt x="24" y="44"/>
                    <a:pt x="24" y="44"/>
                    <a:pt x="24" y="44"/>
                  </a:cubicBezTo>
                  <a:cubicBezTo>
                    <a:pt x="24" y="32"/>
                    <a:pt x="24" y="32"/>
                    <a:pt x="24" y="32"/>
                  </a:cubicBezTo>
                  <a:lnTo>
                    <a:pt x="1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77">
              <a:extLst>
                <a:ext uri="{FF2B5EF4-FFF2-40B4-BE49-F238E27FC236}">
                  <a16:creationId xmlns:a16="http://schemas.microsoft.com/office/drawing/2014/main" id="{F6261774-601E-49F9-AE12-1F00327B2D0C}"/>
                </a:ext>
              </a:extLst>
            </p:cNvPr>
            <p:cNvSpPr>
              <a:spLocks noEditPoints="1"/>
            </p:cNvSpPr>
            <p:nvPr/>
          </p:nvSpPr>
          <p:spPr bwMode="auto">
            <a:xfrm>
              <a:off x="5554663" y="3248025"/>
              <a:ext cx="360363" cy="106363"/>
            </a:xfrm>
            <a:custGeom>
              <a:avLst/>
              <a:gdLst>
                <a:gd name="T0" fmla="*/ 94 w 96"/>
                <a:gd name="T1" fmla="*/ 8 h 28"/>
                <a:gd name="T2" fmla="*/ 80 w 96"/>
                <a:gd name="T3" fmla="*/ 8 h 28"/>
                <a:gd name="T4" fmla="*/ 80 w 96"/>
                <a:gd name="T5" fmla="*/ 2 h 28"/>
                <a:gd name="T6" fmla="*/ 78 w 96"/>
                <a:gd name="T7" fmla="*/ 0 h 28"/>
                <a:gd name="T8" fmla="*/ 66 w 96"/>
                <a:gd name="T9" fmla="*/ 0 h 28"/>
                <a:gd name="T10" fmla="*/ 64 w 96"/>
                <a:gd name="T11" fmla="*/ 2 h 28"/>
                <a:gd name="T12" fmla="*/ 64 w 96"/>
                <a:gd name="T13" fmla="*/ 8 h 28"/>
                <a:gd name="T14" fmla="*/ 32 w 96"/>
                <a:gd name="T15" fmla="*/ 8 h 28"/>
                <a:gd name="T16" fmla="*/ 32 w 96"/>
                <a:gd name="T17" fmla="*/ 2 h 28"/>
                <a:gd name="T18" fmla="*/ 30 w 96"/>
                <a:gd name="T19" fmla="*/ 0 h 28"/>
                <a:gd name="T20" fmla="*/ 18 w 96"/>
                <a:gd name="T21" fmla="*/ 0 h 28"/>
                <a:gd name="T22" fmla="*/ 16 w 96"/>
                <a:gd name="T23" fmla="*/ 2 h 28"/>
                <a:gd name="T24" fmla="*/ 16 w 96"/>
                <a:gd name="T25" fmla="*/ 8 h 28"/>
                <a:gd name="T26" fmla="*/ 2 w 96"/>
                <a:gd name="T27" fmla="*/ 8 h 28"/>
                <a:gd name="T28" fmla="*/ 0 w 96"/>
                <a:gd name="T29" fmla="*/ 10 h 28"/>
                <a:gd name="T30" fmla="*/ 0 w 96"/>
                <a:gd name="T31" fmla="*/ 28 h 28"/>
                <a:gd name="T32" fmla="*/ 96 w 96"/>
                <a:gd name="T33" fmla="*/ 28 h 28"/>
                <a:gd name="T34" fmla="*/ 96 w 96"/>
                <a:gd name="T35" fmla="*/ 10 h 28"/>
                <a:gd name="T36" fmla="*/ 94 w 96"/>
                <a:gd name="T37" fmla="*/ 8 h 28"/>
                <a:gd name="T38" fmla="*/ 28 w 96"/>
                <a:gd name="T39" fmla="*/ 16 h 28"/>
                <a:gd name="T40" fmla="*/ 20 w 96"/>
                <a:gd name="T41" fmla="*/ 16 h 28"/>
                <a:gd name="T42" fmla="*/ 20 w 96"/>
                <a:gd name="T43" fmla="*/ 4 h 28"/>
                <a:gd name="T44" fmla="*/ 28 w 96"/>
                <a:gd name="T45" fmla="*/ 4 h 28"/>
                <a:gd name="T46" fmla="*/ 28 w 96"/>
                <a:gd name="T47" fmla="*/ 16 h 28"/>
                <a:gd name="T48" fmla="*/ 76 w 96"/>
                <a:gd name="T49" fmla="*/ 16 h 28"/>
                <a:gd name="T50" fmla="*/ 68 w 96"/>
                <a:gd name="T51" fmla="*/ 16 h 28"/>
                <a:gd name="T52" fmla="*/ 68 w 96"/>
                <a:gd name="T53" fmla="*/ 4 h 28"/>
                <a:gd name="T54" fmla="*/ 76 w 96"/>
                <a:gd name="T55" fmla="*/ 4 h 28"/>
                <a:gd name="T56" fmla="*/ 76 w 96"/>
                <a:gd name="T57"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6" h="28">
                  <a:moveTo>
                    <a:pt x="94" y="8"/>
                  </a:moveTo>
                  <a:cubicBezTo>
                    <a:pt x="80" y="8"/>
                    <a:pt x="80" y="8"/>
                    <a:pt x="80" y="8"/>
                  </a:cubicBezTo>
                  <a:cubicBezTo>
                    <a:pt x="80" y="2"/>
                    <a:pt x="80" y="2"/>
                    <a:pt x="80" y="2"/>
                  </a:cubicBezTo>
                  <a:cubicBezTo>
                    <a:pt x="80" y="1"/>
                    <a:pt x="79" y="0"/>
                    <a:pt x="78" y="0"/>
                  </a:cubicBezTo>
                  <a:cubicBezTo>
                    <a:pt x="66" y="0"/>
                    <a:pt x="66" y="0"/>
                    <a:pt x="66" y="0"/>
                  </a:cubicBezTo>
                  <a:cubicBezTo>
                    <a:pt x="65" y="0"/>
                    <a:pt x="64" y="1"/>
                    <a:pt x="64" y="2"/>
                  </a:cubicBezTo>
                  <a:cubicBezTo>
                    <a:pt x="64" y="8"/>
                    <a:pt x="64" y="8"/>
                    <a:pt x="64" y="8"/>
                  </a:cubicBezTo>
                  <a:cubicBezTo>
                    <a:pt x="32" y="8"/>
                    <a:pt x="32" y="8"/>
                    <a:pt x="32" y="8"/>
                  </a:cubicBezTo>
                  <a:cubicBezTo>
                    <a:pt x="32" y="2"/>
                    <a:pt x="32" y="2"/>
                    <a:pt x="32" y="2"/>
                  </a:cubicBezTo>
                  <a:cubicBezTo>
                    <a:pt x="32" y="1"/>
                    <a:pt x="31" y="0"/>
                    <a:pt x="30" y="0"/>
                  </a:cubicBezTo>
                  <a:cubicBezTo>
                    <a:pt x="18" y="0"/>
                    <a:pt x="18" y="0"/>
                    <a:pt x="18" y="0"/>
                  </a:cubicBezTo>
                  <a:cubicBezTo>
                    <a:pt x="17" y="0"/>
                    <a:pt x="16" y="1"/>
                    <a:pt x="16" y="2"/>
                  </a:cubicBezTo>
                  <a:cubicBezTo>
                    <a:pt x="16" y="8"/>
                    <a:pt x="16" y="8"/>
                    <a:pt x="16" y="8"/>
                  </a:cubicBezTo>
                  <a:cubicBezTo>
                    <a:pt x="2" y="8"/>
                    <a:pt x="2" y="8"/>
                    <a:pt x="2" y="8"/>
                  </a:cubicBezTo>
                  <a:cubicBezTo>
                    <a:pt x="1" y="8"/>
                    <a:pt x="0" y="9"/>
                    <a:pt x="0" y="10"/>
                  </a:cubicBezTo>
                  <a:cubicBezTo>
                    <a:pt x="0" y="28"/>
                    <a:pt x="0" y="28"/>
                    <a:pt x="0" y="28"/>
                  </a:cubicBezTo>
                  <a:cubicBezTo>
                    <a:pt x="96" y="28"/>
                    <a:pt x="96" y="28"/>
                    <a:pt x="96" y="28"/>
                  </a:cubicBezTo>
                  <a:cubicBezTo>
                    <a:pt x="96" y="10"/>
                    <a:pt x="96" y="10"/>
                    <a:pt x="96" y="10"/>
                  </a:cubicBezTo>
                  <a:cubicBezTo>
                    <a:pt x="96" y="9"/>
                    <a:pt x="95" y="8"/>
                    <a:pt x="94" y="8"/>
                  </a:cubicBezTo>
                  <a:close/>
                  <a:moveTo>
                    <a:pt x="28" y="16"/>
                  </a:moveTo>
                  <a:cubicBezTo>
                    <a:pt x="20" y="16"/>
                    <a:pt x="20" y="16"/>
                    <a:pt x="20" y="16"/>
                  </a:cubicBezTo>
                  <a:cubicBezTo>
                    <a:pt x="20" y="4"/>
                    <a:pt x="20" y="4"/>
                    <a:pt x="20" y="4"/>
                  </a:cubicBezTo>
                  <a:cubicBezTo>
                    <a:pt x="28" y="4"/>
                    <a:pt x="28" y="4"/>
                    <a:pt x="28" y="4"/>
                  </a:cubicBezTo>
                  <a:lnTo>
                    <a:pt x="28" y="16"/>
                  </a:lnTo>
                  <a:close/>
                  <a:moveTo>
                    <a:pt x="76" y="16"/>
                  </a:moveTo>
                  <a:cubicBezTo>
                    <a:pt x="68" y="16"/>
                    <a:pt x="68" y="16"/>
                    <a:pt x="68" y="16"/>
                  </a:cubicBezTo>
                  <a:cubicBezTo>
                    <a:pt x="68" y="4"/>
                    <a:pt x="68" y="4"/>
                    <a:pt x="68" y="4"/>
                  </a:cubicBezTo>
                  <a:cubicBezTo>
                    <a:pt x="76" y="4"/>
                    <a:pt x="76" y="4"/>
                    <a:pt x="76" y="4"/>
                  </a:cubicBezTo>
                  <a:lnTo>
                    <a:pt x="76"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3" name="Picture 2">
            <a:extLst>
              <a:ext uri="{FF2B5EF4-FFF2-40B4-BE49-F238E27FC236}">
                <a16:creationId xmlns:a16="http://schemas.microsoft.com/office/drawing/2014/main" id="{2969EBE3-3BE7-4FAE-95F3-F3BAD6177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798" y="2706351"/>
            <a:ext cx="8776102" cy="2948547"/>
          </a:xfrm>
          <a:prstGeom prst="rect">
            <a:avLst/>
          </a:prstGeom>
        </p:spPr>
      </p:pic>
    </p:spTree>
    <p:extLst>
      <p:ext uri="{BB962C8B-B14F-4D97-AF65-F5344CB8AC3E}">
        <p14:creationId xmlns:p14="http://schemas.microsoft.com/office/powerpoint/2010/main" val="2769060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7">
      <a:majorFont>
        <a:latin typeface="Avenir Heavy"/>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1642</TotalTime>
  <Words>550</Words>
  <Application>Microsoft Office PowerPoint</Application>
  <PresentationFormat>Widescreen</PresentationFormat>
  <Paragraphs>50</Paragraphs>
  <Slides>12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Avenir Heavy</vt:lpstr>
      <vt:lpstr>Calibri</vt:lpstr>
      <vt:lpstr>Calibri Light</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Fauzy Lukman</dc:creator>
  <cp:lastModifiedBy>Mohiul Islam</cp:lastModifiedBy>
  <cp:revision>90</cp:revision>
  <dcterms:created xsi:type="dcterms:W3CDTF">2017-05-23T12:23:28Z</dcterms:created>
  <dcterms:modified xsi:type="dcterms:W3CDTF">2023-10-24T08:49:14Z</dcterms:modified>
</cp:coreProperties>
</file>